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92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68" r:id="rId16"/>
    <p:sldId id="270" r:id="rId17"/>
    <p:sldId id="271" r:id="rId18"/>
    <p:sldId id="293" r:id="rId19"/>
    <p:sldId id="272" r:id="rId20"/>
    <p:sldId id="273" r:id="rId21"/>
    <p:sldId id="274" r:id="rId22"/>
    <p:sldId id="275" r:id="rId23"/>
    <p:sldId id="294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90" r:id="rId34"/>
    <p:sldId id="285" r:id="rId35"/>
    <p:sldId id="286" r:id="rId36"/>
    <p:sldId id="288" r:id="rId37"/>
    <p:sldId id="289" r:id="rId38"/>
    <p:sldId id="291" r:id="rId39"/>
    <p:sldId id="295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296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4AC00B-BC2C-0E89-46B6-499BCA198F69}" v="1133" dt="2024-07-03T06:17:00.320"/>
    <p1510:client id="{DDB07A2C-FE24-4EC7-90C5-2378E7797693}" v="687" dt="2024-07-03T06:22:04.029"/>
    <p1510:client id="{E0945721-8E94-E74A-8F98-50B65385DD70}" v="1" dt="2024-07-03T20:04:39.8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24"/>
    <p:restoredTop sz="94567"/>
  </p:normalViewPr>
  <p:slideViewPr>
    <p:cSldViewPr snapToGrid="0">
      <p:cViewPr varScale="1">
        <p:scale>
          <a:sx n="135" d="100"/>
          <a:sy n="135" d="100"/>
        </p:scale>
        <p:origin x="7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kalani" userId="S::rkalani@uw.edu::67ecf786-7d55-4316-8d28-6cf5f32c0ee5" providerId="AD" clId="Web-{414AC00B-BC2C-0E89-46B6-499BCA198F69}"/>
    <pc:docChg chg="addSld delSld modSld">
      <pc:chgData name="rkalani" userId="S::rkalani@uw.edu::67ecf786-7d55-4316-8d28-6cf5f32c0ee5" providerId="AD" clId="Web-{414AC00B-BC2C-0E89-46B6-499BCA198F69}" dt="2024-07-03T06:17:00.320" v="1092"/>
      <pc:docMkLst>
        <pc:docMk/>
      </pc:docMkLst>
      <pc:sldChg chg="addSp delSp modSp">
        <pc:chgData name="rkalani" userId="S::rkalani@uw.edu::67ecf786-7d55-4316-8d28-6cf5f32c0ee5" providerId="AD" clId="Web-{414AC00B-BC2C-0E89-46B6-499BCA198F69}" dt="2024-07-03T04:59:59.747" v="651" actId="20577"/>
        <pc:sldMkLst>
          <pc:docMk/>
          <pc:sldMk cId="508104259" sldId="303"/>
        </pc:sldMkLst>
        <pc:spChg chg="mod">
          <ac:chgData name="rkalani" userId="S::rkalani@uw.edu::67ecf786-7d55-4316-8d28-6cf5f32c0ee5" providerId="AD" clId="Web-{414AC00B-BC2C-0E89-46B6-499BCA198F69}" dt="2024-07-03T04:59:59.747" v="651" actId="20577"/>
          <ac:spMkLst>
            <pc:docMk/>
            <pc:sldMk cId="508104259" sldId="303"/>
            <ac:spMk id="2" creationId="{ED43D9B8-7B3D-6544-87D6-66745CABF127}"/>
          </ac:spMkLst>
        </pc:spChg>
        <pc:spChg chg="mod">
          <ac:chgData name="rkalani" userId="S::rkalani@uw.edu::67ecf786-7d55-4316-8d28-6cf5f32c0ee5" providerId="AD" clId="Web-{414AC00B-BC2C-0E89-46B6-499BCA198F69}" dt="2024-07-03T04:41:35.673" v="625" actId="20577"/>
          <ac:spMkLst>
            <pc:docMk/>
            <pc:sldMk cId="508104259" sldId="303"/>
            <ac:spMk id="3" creationId="{1369BEBC-1744-0FF8-5C85-A190DB7CEAD0}"/>
          </ac:spMkLst>
        </pc:spChg>
        <pc:spChg chg="del">
          <ac:chgData name="rkalani" userId="S::rkalani@uw.edu::67ecf786-7d55-4316-8d28-6cf5f32c0ee5" providerId="AD" clId="Web-{414AC00B-BC2C-0E89-46B6-499BCA198F69}" dt="2024-07-03T02:55:40.554" v="37"/>
          <ac:spMkLst>
            <pc:docMk/>
            <pc:sldMk cId="508104259" sldId="303"/>
            <ac:spMk id="4" creationId="{494802E3-1C53-EED6-C08B-D9E80540ABDA}"/>
          </ac:spMkLst>
        </pc:spChg>
        <pc:spChg chg="mod">
          <ac:chgData name="rkalani" userId="S::rkalani@uw.edu::67ecf786-7d55-4316-8d28-6cf5f32c0ee5" providerId="AD" clId="Web-{414AC00B-BC2C-0E89-46B6-499BCA198F69}" dt="2024-07-03T03:25:12.930" v="265" actId="14100"/>
          <ac:spMkLst>
            <pc:docMk/>
            <pc:sldMk cId="508104259" sldId="303"/>
            <ac:spMk id="5" creationId="{3DBE9D86-BE18-5A80-1CEE-37BB8147D818}"/>
          </ac:spMkLst>
        </pc:spChg>
        <pc:spChg chg="add del mod">
          <ac:chgData name="rkalani" userId="S::rkalani@uw.edu::67ecf786-7d55-4316-8d28-6cf5f32c0ee5" providerId="AD" clId="Web-{414AC00B-BC2C-0E89-46B6-499BCA198F69}" dt="2024-07-03T02:55:51.508" v="40"/>
          <ac:spMkLst>
            <pc:docMk/>
            <pc:sldMk cId="508104259" sldId="303"/>
            <ac:spMk id="8" creationId="{D1548C93-9741-60EF-2AE8-0E113FDCEAAE}"/>
          </ac:spMkLst>
        </pc:spChg>
        <pc:spChg chg="add mod topLvl">
          <ac:chgData name="rkalani" userId="S::rkalani@uw.edu::67ecf786-7d55-4316-8d28-6cf5f32c0ee5" providerId="AD" clId="Web-{414AC00B-BC2C-0E89-46B6-499BCA198F69}" dt="2024-07-03T03:06:09.885" v="194"/>
          <ac:spMkLst>
            <pc:docMk/>
            <pc:sldMk cId="508104259" sldId="303"/>
            <ac:spMk id="12" creationId="{AB555E28-D0D2-8114-1558-1499CF8CB198}"/>
          </ac:spMkLst>
        </pc:spChg>
        <pc:grpChg chg="add del mod">
          <ac:chgData name="rkalani" userId="S::rkalani@uw.edu::67ecf786-7d55-4316-8d28-6cf5f32c0ee5" providerId="AD" clId="Web-{414AC00B-BC2C-0E89-46B6-499BCA198F69}" dt="2024-07-03T03:06:09.885" v="194"/>
          <ac:grpSpMkLst>
            <pc:docMk/>
            <pc:sldMk cId="508104259" sldId="303"/>
            <ac:grpSpMk id="13" creationId="{955526A2-BA86-392F-E6FA-16AF32F6766A}"/>
          </ac:grpSpMkLst>
        </pc:grpChg>
        <pc:grpChg chg="add mod">
          <ac:chgData name="rkalani" userId="S::rkalani@uw.edu::67ecf786-7d55-4316-8d28-6cf5f32c0ee5" providerId="AD" clId="Web-{414AC00B-BC2C-0E89-46B6-499BCA198F69}" dt="2024-07-03T03:24:17.208" v="257" actId="1076"/>
          <ac:grpSpMkLst>
            <pc:docMk/>
            <pc:sldMk cId="508104259" sldId="303"/>
            <ac:grpSpMk id="14" creationId="{D71F7C52-050D-565C-EB26-8D2CB1E79C31}"/>
          </ac:grpSpMkLst>
        </pc:grpChg>
        <pc:picChg chg="add del mod ord">
          <ac:chgData name="rkalani" userId="S::rkalani@uw.edu::67ecf786-7d55-4316-8d28-6cf5f32c0ee5" providerId="AD" clId="Web-{414AC00B-BC2C-0E89-46B6-499BCA198F69}" dt="2024-07-03T02:55:49.367" v="39"/>
          <ac:picMkLst>
            <pc:docMk/>
            <pc:sldMk cId="508104259" sldId="303"/>
            <ac:picMk id="6" creationId="{D3B98686-EB2C-2136-9EAF-3870D8F1649B}"/>
          </ac:picMkLst>
        </pc:picChg>
        <pc:picChg chg="add mod ord">
          <ac:chgData name="rkalani" userId="S::rkalani@uw.edu::67ecf786-7d55-4316-8d28-6cf5f32c0ee5" providerId="AD" clId="Web-{414AC00B-BC2C-0E89-46B6-499BCA198F69}" dt="2024-07-03T03:24:30.599" v="260" actId="1076"/>
          <ac:picMkLst>
            <pc:docMk/>
            <pc:sldMk cId="508104259" sldId="303"/>
            <ac:picMk id="9" creationId="{F54BEA8A-0086-F328-BF7C-751CF9254689}"/>
          </ac:picMkLst>
        </pc:picChg>
        <pc:picChg chg="add del mod modCrop">
          <ac:chgData name="rkalani" userId="S::rkalani@uw.edu::67ecf786-7d55-4316-8d28-6cf5f32c0ee5" providerId="AD" clId="Web-{414AC00B-BC2C-0E89-46B6-499BCA198F69}" dt="2024-07-03T03:04:37.536" v="178"/>
          <ac:picMkLst>
            <pc:docMk/>
            <pc:sldMk cId="508104259" sldId="303"/>
            <ac:picMk id="10" creationId="{75E6A336-F371-F429-F8A5-4081C954B6DD}"/>
          </ac:picMkLst>
        </pc:picChg>
        <pc:picChg chg="add mod topLvl modCrop">
          <ac:chgData name="rkalani" userId="S::rkalani@uw.edu::67ecf786-7d55-4316-8d28-6cf5f32c0ee5" providerId="AD" clId="Web-{414AC00B-BC2C-0E89-46B6-499BCA198F69}" dt="2024-07-03T03:06:20.510" v="196"/>
          <ac:picMkLst>
            <pc:docMk/>
            <pc:sldMk cId="508104259" sldId="303"/>
            <ac:picMk id="11" creationId="{0B938793-4C47-C21A-70AA-D5023DF45302}"/>
          </ac:picMkLst>
        </pc:picChg>
      </pc:sldChg>
      <pc:sldChg chg="addSp delSp modSp new mod modClrScheme chgLayout">
        <pc:chgData name="rkalani" userId="S::rkalani@uw.edu::67ecf786-7d55-4316-8d28-6cf5f32c0ee5" providerId="AD" clId="Web-{414AC00B-BC2C-0E89-46B6-499BCA198F69}" dt="2024-07-03T04:38:55.399" v="623" actId="14100"/>
        <pc:sldMkLst>
          <pc:docMk/>
          <pc:sldMk cId="1570776841" sldId="304"/>
        </pc:sldMkLst>
        <pc:spChg chg="mod ord">
          <ac:chgData name="rkalani" userId="S::rkalani@uw.edu::67ecf786-7d55-4316-8d28-6cf5f32c0ee5" providerId="AD" clId="Web-{414AC00B-BC2C-0E89-46B6-499BCA198F69}" dt="2024-07-03T04:16:30.593" v="595" actId="20577"/>
          <ac:spMkLst>
            <pc:docMk/>
            <pc:sldMk cId="1570776841" sldId="304"/>
            <ac:spMk id="2" creationId="{BB024C53-D504-652C-9381-71C6C925B5CD}"/>
          </ac:spMkLst>
        </pc:spChg>
        <pc:spChg chg="mod ord">
          <ac:chgData name="rkalani" userId="S::rkalani@uw.edu::67ecf786-7d55-4316-8d28-6cf5f32c0ee5" providerId="AD" clId="Web-{414AC00B-BC2C-0E89-46B6-499BCA198F69}" dt="2024-07-03T04:00:42.340" v="557" actId="20577"/>
          <ac:spMkLst>
            <pc:docMk/>
            <pc:sldMk cId="1570776841" sldId="304"/>
            <ac:spMk id="3" creationId="{1C1F7782-C826-768F-1F8C-D2E1A6AB84DA}"/>
          </ac:spMkLst>
        </pc:spChg>
        <pc:spChg chg="del">
          <ac:chgData name="rkalani" userId="S::rkalani@uw.edu::67ecf786-7d55-4316-8d28-6cf5f32c0ee5" providerId="AD" clId="Web-{414AC00B-BC2C-0E89-46B6-499BCA198F69}" dt="2024-07-03T03:35:04.336" v="425"/>
          <ac:spMkLst>
            <pc:docMk/>
            <pc:sldMk cId="1570776841" sldId="304"/>
            <ac:spMk id="4" creationId="{D82F4B35-0BA9-E043-F54E-00C521A6CC33}"/>
          </ac:spMkLst>
        </pc:spChg>
        <pc:spChg chg="mod ord">
          <ac:chgData name="rkalani" userId="S::rkalani@uw.edu::67ecf786-7d55-4316-8d28-6cf5f32c0ee5" providerId="AD" clId="Web-{414AC00B-BC2C-0E89-46B6-499BCA198F69}" dt="2024-07-03T04:38:55.399" v="623" actId="14100"/>
          <ac:spMkLst>
            <pc:docMk/>
            <pc:sldMk cId="1570776841" sldId="304"/>
            <ac:spMk id="5" creationId="{438B296D-AE7C-EE14-CC97-7DFFD2D795F7}"/>
          </ac:spMkLst>
        </pc:spChg>
        <pc:spChg chg="add del mod ord">
          <ac:chgData name="rkalani" userId="S::rkalani@uw.edu::67ecf786-7d55-4316-8d28-6cf5f32c0ee5" providerId="AD" clId="Web-{414AC00B-BC2C-0E89-46B6-499BCA198F69}" dt="2024-07-03T03:58:50.615" v="502"/>
          <ac:spMkLst>
            <pc:docMk/>
            <pc:sldMk cId="1570776841" sldId="304"/>
            <ac:spMk id="9" creationId="{97A7B9B5-FCFD-8739-DCF4-3DA48AA1C3BC}"/>
          </ac:spMkLst>
        </pc:spChg>
        <pc:spChg chg="add del mod ord">
          <ac:chgData name="rkalani" userId="S::rkalani@uw.edu::67ecf786-7d55-4316-8d28-6cf5f32c0ee5" providerId="AD" clId="Web-{414AC00B-BC2C-0E89-46B6-499BCA198F69}" dt="2024-07-03T03:58:50.615" v="502"/>
          <ac:spMkLst>
            <pc:docMk/>
            <pc:sldMk cId="1570776841" sldId="304"/>
            <ac:spMk id="10" creationId="{14D9BB60-F342-2FAA-235C-F45C41AE292E}"/>
          </ac:spMkLst>
        </pc:spChg>
        <pc:spChg chg="add del mod ord">
          <ac:chgData name="rkalani" userId="S::rkalani@uw.edu::67ecf786-7d55-4316-8d28-6cf5f32c0ee5" providerId="AD" clId="Web-{414AC00B-BC2C-0E89-46B6-499BCA198F69}" dt="2024-07-03T03:58:56.834" v="504"/>
          <ac:spMkLst>
            <pc:docMk/>
            <pc:sldMk cId="1570776841" sldId="304"/>
            <ac:spMk id="11" creationId="{16D260C6-4155-7FC9-82FC-D76AE6588166}"/>
          </ac:spMkLst>
        </pc:spChg>
        <pc:picChg chg="add del mod">
          <ac:chgData name="rkalani" userId="S::rkalani@uw.edu::67ecf786-7d55-4316-8d28-6cf5f32c0ee5" providerId="AD" clId="Web-{414AC00B-BC2C-0E89-46B6-499BCA198F69}" dt="2024-07-03T03:41:10.809" v="468"/>
          <ac:picMkLst>
            <pc:docMk/>
            <pc:sldMk cId="1570776841" sldId="304"/>
            <ac:picMk id="6" creationId="{95CCBAB5-EC06-5052-FB1B-779AB47A96F6}"/>
          </ac:picMkLst>
        </pc:picChg>
        <pc:picChg chg="add del mod">
          <ac:chgData name="rkalani" userId="S::rkalani@uw.edu::67ecf786-7d55-4316-8d28-6cf5f32c0ee5" providerId="AD" clId="Web-{414AC00B-BC2C-0E89-46B6-499BCA198F69}" dt="2024-07-03T03:58:55.178" v="503"/>
          <ac:picMkLst>
            <pc:docMk/>
            <pc:sldMk cId="1570776841" sldId="304"/>
            <ac:picMk id="7" creationId="{DCAE1D89-265A-0C76-137D-95990C484073}"/>
          </ac:picMkLst>
        </pc:picChg>
        <pc:picChg chg="add del mod">
          <ac:chgData name="rkalani" userId="S::rkalani@uw.edu::67ecf786-7d55-4316-8d28-6cf5f32c0ee5" providerId="AD" clId="Web-{414AC00B-BC2C-0E89-46B6-499BCA198F69}" dt="2024-07-03T03:58:23.035" v="497"/>
          <ac:picMkLst>
            <pc:docMk/>
            <pc:sldMk cId="1570776841" sldId="304"/>
            <ac:picMk id="8" creationId="{EEC9FE35-9789-7740-42F2-5D3C15D5C146}"/>
          </ac:picMkLst>
        </pc:picChg>
        <pc:picChg chg="add mod ord modCrop">
          <ac:chgData name="rkalani" userId="S::rkalani@uw.edu::67ecf786-7d55-4316-8d28-6cf5f32c0ee5" providerId="AD" clId="Web-{414AC00B-BC2C-0E89-46B6-499BCA198F69}" dt="2024-07-03T04:15:50.622" v="583" actId="1076"/>
          <ac:picMkLst>
            <pc:docMk/>
            <pc:sldMk cId="1570776841" sldId="304"/>
            <ac:picMk id="12" creationId="{72C51331-DA1B-2B38-5E19-D15E5F52766D}"/>
          </ac:picMkLst>
        </pc:picChg>
        <pc:picChg chg="add mod">
          <ac:chgData name="rkalani" userId="S::rkalani@uw.edu::67ecf786-7d55-4316-8d28-6cf5f32c0ee5" providerId="AD" clId="Web-{414AC00B-BC2C-0E89-46B6-499BCA198F69}" dt="2024-07-03T04:05:37.558" v="576" actId="1076"/>
          <ac:picMkLst>
            <pc:docMk/>
            <pc:sldMk cId="1570776841" sldId="304"/>
            <ac:picMk id="13" creationId="{006DCBD0-F852-5D96-89A4-140E5497D93F}"/>
          </ac:picMkLst>
        </pc:picChg>
      </pc:sldChg>
      <pc:sldChg chg="addSp delSp modSp new">
        <pc:chgData name="rkalani" userId="S::rkalani@uw.edu::67ecf786-7d55-4316-8d28-6cf5f32c0ee5" providerId="AD" clId="Web-{414AC00B-BC2C-0E89-46B6-499BCA198F69}" dt="2024-07-03T06:07:53.697" v="1077" actId="1076"/>
        <pc:sldMkLst>
          <pc:docMk/>
          <pc:sldMk cId="709874366" sldId="305"/>
        </pc:sldMkLst>
        <pc:spChg chg="mod">
          <ac:chgData name="rkalani" userId="S::rkalani@uw.edu::67ecf786-7d55-4316-8d28-6cf5f32c0ee5" providerId="AD" clId="Web-{414AC00B-BC2C-0E89-46B6-499BCA198F69}" dt="2024-07-03T05:47:13.506" v="919" actId="20577"/>
          <ac:spMkLst>
            <pc:docMk/>
            <pc:sldMk cId="709874366" sldId="305"/>
            <ac:spMk id="2" creationId="{4C4FFB03-63CB-2325-35CF-38C456B4E986}"/>
          </ac:spMkLst>
        </pc:spChg>
        <pc:spChg chg="mod">
          <ac:chgData name="rkalani" userId="S::rkalani@uw.edu::67ecf786-7d55-4316-8d28-6cf5f32c0ee5" providerId="AD" clId="Web-{414AC00B-BC2C-0E89-46B6-499BCA198F69}" dt="2024-07-03T05:50:04.984" v="942" actId="14100"/>
          <ac:spMkLst>
            <pc:docMk/>
            <pc:sldMk cId="709874366" sldId="305"/>
            <ac:spMk id="3" creationId="{D1A360A7-8E4C-70A3-65D2-18BFCB507B4B}"/>
          </ac:spMkLst>
        </pc:spChg>
        <pc:spChg chg="del">
          <ac:chgData name="rkalani" userId="S::rkalani@uw.edu::67ecf786-7d55-4316-8d28-6cf5f32c0ee5" providerId="AD" clId="Web-{414AC00B-BC2C-0E89-46B6-499BCA198F69}" dt="2024-07-03T04:57:08.769" v="632"/>
          <ac:spMkLst>
            <pc:docMk/>
            <pc:sldMk cId="709874366" sldId="305"/>
            <ac:spMk id="4" creationId="{2A9C62D7-0DF9-7907-E50F-D21A23886853}"/>
          </ac:spMkLst>
        </pc:spChg>
        <pc:spChg chg="mod">
          <ac:chgData name="rkalani" userId="S::rkalani@uw.edu::67ecf786-7d55-4316-8d28-6cf5f32c0ee5" providerId="AD" clId="Web-{414AC00B-BC2C-0E89-46B6-499BCA198F69}" dt="2024-07-03T06:07:51.619" v="1076" actId="20577"/>
          <ac:spMkLst>
            <pc:docMk/>
            <pc:sldMk cId="709874366" sldId="305"/>
            <ac:spMk id="5" creationId="{80537469-4F03-3475-4E01-4B8B44FA6942}"/>
          </ac:spMkLst>
        </pc:spChg>
        <pc:spChg chg="add del mod topLvl">
          <ac:chgData name="rkalani" userId="S::rkalani@uw.edu::67ecf786-7d55-4316-8d28-6cf5f32c0ee5" providerId="AD" clId="Web-{414AC00B-BC2C-0E89-46B6-499BCA198F69}" dt="2024-07-03T05:23:41.041" v="770"/>
          <ac:spMkLst>
            <pc:docMk/>
            <pc:sldMk cId="709874366" sldId="305"/>
            <ac:spMk id="11" creationId="{1BA21934-A850-D203-799F-223A18A68BBA}"/>
          </ac:spMkLst>
        </pc:spChg>
        <pc:grpChg chg="add del mod topLvl">
          <ac:chgData name="rkalani" userId="S::rkalani@uw.edu::67ecf786-7d55-4316-8d28-6cf5f32c0ee5" providerId="AD" clId="Web-{414AC00B-BC2C-0E89-46B6-499BCA198F69}" dt="2024-07-03T05:23:48.963" v="771"/>
          <ac:grpSpMkLst>
            <pc:docMk/>
            <pc:sldMk cId="709874366" sldId="305"/>
            <ac:grpSpMk id="9" creationId="{CA874EBB-A72A-60C5-BE5F-234087E52147}"/>
          </ac:grpSpMkLst>
        </pc:grpChg>
        <pc:grpChg chg="add del mod">
          <ac:chgData name="rkalani" userId="S::rkalani@uw.edu::67ecf786-7d55-4316-8d28-6cf5f32c0ee5" providerId="AD" clId="Web-{414AC00B-BC2C-0E89-46B6-499BCA198F69}" dt="2024-07-03T05:23:41.041" v="770"/>
          <ac:grpSpMkLst>
            <pc:docMk/>
            <pc:sldMk cId="709874366" sldId="305"/>
            <ac:grpSpMk id="12" creationId="{BD58AB2B-2D00-06AB-DFA4-A25D56DCA8D7}"/>
          </ac:grpSpMkLst>
        </pc:grpChg>
        <pc:grpChg chg="add del mod">
          <ac:chgData name="rkalani" userId="S::rkalani@uw.edu::67ecf786-7d55-4316-8d28-6cf5f32c0ee5" providerId="AD" clId="Web-{414AC00B-BC2C-0E89-46B6-499BCA198F69}" dt="2024-07-03T05:34:53.233" v="786"/>
          <ac:grpSpMkLst>
            <pc:docMk/>
            <pc:sldMk cId="709874366" sldId="305"/>
            <ac:grpSpMk id="13" creationId="{7F12EEA8-8B81-5600-4E72-B647E9283916}"/>
          </ac:grpSpMkLst>
        </pc:grpChg>
        <pc:grpChg chg="add mod">
          <ac:chgData name="rkalani" userId="S::rkalani@uw.edu::67ecf786-7d55-4316-8d28-6cf5f32c0ee5" providerId="AD" clId="Web-{414AC00B-BC2C-0E89-46B6-499BCA198F69}" dt="2024-07-03T06:07:53.697" v="1077" actId="1076"/>
          <ac:grpSpMkLst>
            <pc:docMk/>
            <pc:sldMk cId="709874366" sldId="305"/>
            <ac:grpSpMk id="18" creationId="{E3403455-FFE5-AD68-7C38-46AE20BF38E5}"/>
          </ac:grpSpMkLst>
        </pc:grpChg>
        <pc:picChg chg="add mod ord">
          <ac:chgData name="rkalani" userId="S::rkalani@uw.edu::67ecf786-7d55-4316-8d28-6cf5f32c0ee5" providerId="AD" clId="Web-{414AC00B-BC2C-0E89-46B6-499BCA198F69}" dt="2024-07-03T05:08:36.884" v="661" actId="1076"/>
          <ac:picMkLst>
            <pc:docMk/>
            <pc:sldMk cId="709874366" sldId="305"/>
            <ac:picMk id="6" creationId="{79481060-255A-6BA6-687E-FE0F64A5A94D}"/>
          </ac:picMkLst>
        </pc:picChg>
        <pc:picChg chg="add mod topLvl modCrop">
          <ac:chgData name="rkalani" userId="S::rkalani@uw.edu::67ecf786-7d55-4316-8d28-6cf5f32c0ee5" providerId="AD" clId="Web-{414AC00B-BC2C-0E89-46B6-499BCA198F69}" dt="2024-07-03T05:23:58.245" v="773"/>
          <ac:picMkLst>
            <pc:docMk/>
            <pc:sldMk cId="709874366" sldId="305"/>
            <ac:picMk id="7" creationId="{34697CDC-346C-D8D6-A170-133625ACF870}"/>
          </ac:picMkLst>
        </pc:picChg>
        <pc:picChg chg="add mod topLvl modCrop">
          <ac:chgData name="rkalani" userId="S::rkalani@uw.edu::67ecf786-7d55-4316-8d28-6cf5f32c0ee5" providerId="AD" clId="Web-{414AC00B-BC2C-0E89-46B6-499BCA198F69}" dt="2024-07-03T05:23:48.963" v="771"/>
          <ac:picMkLst>
            <pc:docMk/>
            <pc:sldMk cId="709874366" sldId="305"/>
            <ac:picMk id="8" creationId="{6E4EAE65-6ADD-8DE7-CB7A-D774B8F40A1C}"/>
          </ac:picMkLst>
        </pc:picChg>
        <pc:picChg chg="add del mod modCrop">
          <ac:chgData name="rkalani" userId="S::rkalani@uw.edu::67ecf786-7d55-4316-8d28-6cf5f32c0ee5" providerId="AD" clId="Web-{414AC00B-BC2C-0E89-46B6-499BCA198F69}" dt="2024-07-03T05:12:55.444" v="686"/>
          <ac:picMkLst>
            <pc:docMk/>
            <pc:sldMk cId="709874366" sldId="305"/>
            <ac:picMk id="10" creationId="{9FDAE362-7E36-18BA-5DC2-46E30A248408}"/>
          </ac:picMkLst>
        </pc:picChg>
        <pc:picChg chg="add mod modCrop">
          <ac:chgData name="rkalani" userId="S::rkalani@uw.edu::67ecf786-7d55-4316-8d28-6cf5f32c0ee5" providerId="AD" clId="Web-{414AC00B-BC2C-0E89-46B6-499BCA198F69}" dt="2024-07-03T05:49:28.326" v="933"/>
          <ac:picMkLst>
            <pc:docMk/>
            <pc:sldMk cId="709874366" sldId="305"/>
            <ac:picMk id="14" creationId="{C7F9312D-F979-53EF-148F-781CA523E296}"/>
          </ac:picMkLst>
        </pc:picChg>
        <pc:picChg chg="add del">
          <ac:chgData name="rkalani" userId="S::rkalani@uw.edu::67ecf786-7d55-4316-8d28-6cf5f32c0ee5" providerId="AD" clId="Web-{414AC00B-BC2C-0E89-46B6-499BCA198F69}" dt="2024-07-03T05:49:30.717" v="935"/>
          <ac:picMkLst>
            <pc:docMk/>
            <pc:sldMk cId="709874366" sldId="305"/>
            <ac:picMk id="15" creationId="{9E9F8CEE-C583-78A2-7D9B-F5C41C96796F}"/>
          </ac:picMkLst>
        </pc:picChg>
        <pc:picChg chg="add mod modCrop">
          <ac:chgData name="rkalani" userId="S::rkalani@uw.edu::67ecf786-7d55-4316-8d28-6cf5f32c0ee5" providerId="AD" clId="Web-{414AC00B-BC2C-0E89-46B6-499BCA198F69}" dt="2024-07-03T05:49:51.187" v="939" actId="1076"/>
          <ac:picMkLst>
            <pc:docMk/>
            <pc:sldMk cId="709874366" sldId="305"/>
            <ac:picMk id="17" creationId="{41ACF57A-EFDF-5FCF-64BB-155CD1DD55BC}"/>
          </ac:picMkLst>
        </pc:picChg>
      </pc:sldChg>
      <pc:sldChg chg="modSp new del">
        <pc:chgData name="rkalani" userId="S::rkalani@uw.edu::67ecf786-7d55-4316-8d28-6cf5f32c0ee5" providerId="AD" clId="Web-{414AC00B-BC2C-0E89-46B6-499BCA198F69}" dt="2024-07-03T05:38:03.305" v="791"/>
        <pc:sldMkLst>
          <pc:docMk/>
          <pc:sldMk cId="2058301599" sldId="306"/>
        </pc:sldMkLst>
        <pc:spChg chg="mod">
          <ac:chgData name="rkalani" userId="S::rkalani@uw.edu::67ecf786-7d55-4316-8d28-6cf5f32c0ee5" providerId="AD" clId="Web-{414AC00B-BC2C-0E89-46B6-499BCA198F69}" dt="2024-07-03T04:42:02.065" v="629" actId="20577"/>
          <ac:spMkLst>
            <pc:docMk/>
            <pc:sldMk cId="2058301599" sldId="306"/>
            <ac:spMk id="2" creationId="{AA43E66A-AF29-E554-BEC2-5737A7689556}"/>
          </ac:spMkLst>
        </pc:spChg>
      </pc:sldChg>
      <pc:sldChg chg="addSp delSp modSp new">
        <pc:chgData name="rkalani" userId="S::rkalani@uw.edu::67ecf786-7d55-4316-8d28-6cf5f32c0ee5" providerId="AD" clId="Web-{414AC00B-BC2C-0E89-46B6-499BCA198F69}" dt="2024-07-03T06:17:00.320" v="1092"/>
        <pc:sldMkLst>
          <pc:docMk/>
          <pc:sldMk cId="3034857065" sldId="306"/>
        </pc:sldMkLst>
        <pc:spChg chg="mod">
          <ac:chgData name="rkalani" userId="S::rkalani@uw.edu::67ecf786-7d55-4316-8d28-6cf5f32c0ee5" providerId="AD" clId="Web-{414AC00B-BC2C-0E89-46B6-499BCA198F69}" dt="2024-07-03T05:47:23.429" v="924" actId="20577"/>
          <ac:spMkLst>
            <pc:docMk/>
            <pc:sldMk cId="3034857065" sldId="306"/>
            <ac:spMk id="2" creationId="{68A35EB6-21C4-3A07-10BC-28BD58794F6A}"/>
          </ac:spMkLst>
        </pc:spChg>
        <pc:spChg chg="mod">
          <ac:chgData name="rkalani" userId="S::rkalani@uw.edu::67ecf786-7d55-4316-8d28-6cf5f32c0ee5" providerId="AD" clId="Web-{414AC00B-BC2C-0E89-46B6-499BCA198F69}" dt="2024-07-03T06:07:41.665" v="1073" actId="20577"/>
          <ac:spMkLst>
            <pc:docMk/>
            <pc:sldMk cId="3034857065" sldId="306"/>
            <ac:spMk id="3" creationId="{F61FDEBA-39AC-39DA-C2B5-0234C8A2A086}"/>
          </ac:spMkLst>
        </pc:spChg>
        <pc:spChg chg="del">
          <ac:chgData name="rkalani" userId="S::rkalani@uw.edu::67ecf786-7d55-4316-8d28-6cf5f32c0ee5" providerId="AD" clId="Web-{414AC00B-BC2C-0E89-46B6-499BCA198F69}" dt="2024-07-03T05:48:18.525" v="925"/>
          <ac:spMkLst>
            <pc:docMk/>
            <pc:sldMk cId="3034857065" sldId="306"/>
            <ac:spMk id="4" creationId="{1AB48D62-BE55-375A-7985-F70E6C1B5673}"/>
          </ac:spMkLst>
        </pc:spChg>
        <pc:spChg chg="mod">
          <ac:chgData name="rkalani" userId="S::rkalani@uw.edu::67ecf786-7d55-4316-8d28-6cf5f32c0ee5" providerId="AD" clId="Web-{414AC00B-BC2C-0E89-46B6-499BCA198F69}" dt="2024-07-03T06:10:08.423" v="1088" actId="20577"/>
          <ac:spMkLst>
            <pc:docMk/>
            <pc:sldMk cId="3034857065" sldId="306"/>
            <ac:spMk id="5" creationId="{A39617B4-033A-70DC-6C1D-FC364C68DA76}"/>
          </ac:spMkLst>
        </pc:spChg>
        <pc:picChg chg="add mod ord">
          <ac:chgData name="rkalani" userId="S::rkalani@uw.edu::67ecf786-7d55-4316-8d28-6cf5f32c0ee5" providerId="AD" clId="Web-{414AC00B-BC2C-0E89-46B6-499BCA198F69}" dt="2024-07-03T06:01:07.441" v="1046" actId="1076"/>
          <ac:picMkLst>
            <pc:docMk/>
            <pc:sldMk cId="3034857065" sldId="306"/>
            <ac:picMk id="6" creationId="{173B4D1C-B3EA-74A8-3AFF-C48E5295552D}"/>
          </ac:picMkLst>
        </pc:picChg>
        <pc:picChg chg="add mod modCrop">
          <ac:chgData name="rkalani" userId="S::rkalani@uw.edu::67ecf786-7d55-4316-8d28-6cf5f32c0ee5" providerId="AD" clId="Web-{414AC00B-BC2C-0E89-46B6-499BCA198F69}" dt="2024-07-03T06:17:00.320" v="1092"/>
          <ac:picMkLst>
            <pc:docMk/>
            <pc:sldMk cId="3034857065" sldId="306"/>
            <ac:picMk id="8" creationId="{76EAC2FA-BD2A-92CD-CCB6-F52D70013E76}"/>
          </ac:picMkLst>
        </pc:picChg>
      </pc:sldChg>
    </pc:docChg>
  </pc:docChgLst>
  <pc:docChgLst>
    <pc:chgData name="rkalani" userId="S::rkalani@uw.edu::67ecf786-7d55-4316-8d28-6cf5f32c0ee5" providerId="AD" clId="Web-{4D72229D-0BC2-EA97-9154-840DB093DE3F}"/>
    <pc:docChg chg="modSld">
      <pc:chgData name="rkalani" userId="S::rkalani@uw.edu::67ecf786-7d55-4316-8d28-6cf5f32c0ee5" providerId="AD" clId="Web-{4D72229D-0BC2-EA97-9154-840DB093DE3F}" dt="2024-07-01T14:23:10.464" v="129" actId="20577"/>
      <pc:docMkLst>
        <pc:docMk/>
      </pc:docMkLst>
      <pc:sldChg chg="modSp">
        <pc:chgData name="rkalani" userId="S::rkalani@uw.edu::67ecf786-7d55-4316-8d28-6cf5f32c0ee5" providerId="AD" clId="Web-{4D72229D-0BC2-EA97-9154-840DB093DE3F}" dt="2024-07-01T14:18:27.929" v="76" actId="20577"/>
        <pc:sldMkLst>
          <pc:docMk/>
          <pc:sldMk cId="4178212706" sldId="298"/>
        </pc:sldMkLst>
        <pc:spChg chg="mod">
          <ac:chgData name="rkalani" userId="S::rkalani@uw.edu::67ecf786-7d55-4316-8d28-6cf5f32c0ee5" providerId="AD" clId="Web-{4D72229D-0BC2-EA97-9154-840DB093DE3F}" dt="2024-07-01T14:18:27.929" v="76" actId="20577"/>
          <ac:spMkLst>
            <pc:docMk/>
            <pc:sldMk cId="4178212706" sldId="298"/>
            <ac:spMk id="3" creationId="{495965A4-6FF4-5EFE-DCFB-1BEAA85C5AF1}"/>
          </ac:spMkLst>
        </pc:spChg>
      </pc:sldChg>
      <pc:sldChg chg="modSp">
        <pc:chgData name="rkalani" userId="S::rkalani@uw.edu::67ecf786-7d55-4316-8d28-6cf5f32c0ee5" providerId="AD" clId="Web-{4D72229D-0BC2-EA97-9154-840DB093DE3F}" dt="2024-07-01T14:18:01.131" v="69" actId="20577"/>
        <pc:sldMkLst>
          <pc:docMk/>
          <pc:sldMk cId="2689282801" sldId="299"/>
        </pc:sldMkLst>
        <pc:spChg chg="mod">
          <ac:chgData name="rkalani" userId="S::rkalani@uw.edu::67ecf786-7d55-4316-8d28-6cf5f32c0ee5" providerId="AD" clId="Web-{4D72229D-0BC2-EA97-9154-840DB093DE3F}" dt="2024-07-01T14:18:01.131" v="69" actId="20577"/>
          <ac:spMkLst>
            <pc:docMk/>
            <pc:sldMk cId="2689282801" sldId="299"/>
            <ac:spMk id="3" creationId="{813E9C95-9D63-F8CC-7817-CF41A6F9F37D}"/>
          </ac:spMkLst>
        </pc:spChg>
      </pc:sldChg>
      <pc:sldChg chg="modSp">
        <pc:chgData name="rkalani" userId="S::rkalani@uw.edu::67ecf786-7d55-4316-8d28-6cf5f32c0ee5" providerId="AD" clId="Web-{4D72229D-0BC2-EA97-9154-840DB093DE3F}" dt="2024-07-01T14:23:10.464" v="129" actId="20577"/>
        <pc:sldMkLst>
          <pc:docMk/>
          <pc:sldMk cId="2551065881" sldId="301"/>
        </pc:sldMkLst>
        <pc:spChg chg="mod">
          <ac:chgData name="rkalani" userId="S::rkalani@uw.edu::67ecf786-7d55-4316-8d28-6cf5f32c0ee5" providerId="AD" clId="Web-{4D72229D-0BC2-EA97-9154-840DB093DE3F}" dt="2024-07-01T14:23:10.464" v="129" actId="20577"/>
          <ac:spMkLst>
            <pc:docMk/>
            <pc:sldMk cId="2551065881" sldId="301"/>
            <ac:spMk id="8" creationId="{4A3E67B9-8917-6E6E-1195-43B2AB4B48B1}"/>
          </ac:spMkLst>
        </pc:spChg>
      </pc:sldChg>
    </pc:docChg>
  </pc:docChgLst>
  <pc:docChgLst>
    <pc:chgData name="rkalani" userId="67ecf786-7d55-4316-8d28-6cf5f32c0ee5" providerId="ADAL" clId="{E0945721-8E94-E74A-8F98-50B65385DD70}"/>
    <pc:docChg chg="undo custSel addSld delSld modSld sldOrd">
      <pc:chgData name="rkalani" userId="67ecf786-7d55-4316-8d28-6cf5f32c0ee5" providerId="ADAL" clId="{E0945721-8E94-E74A-8F98-50B65385DD70}" dt="2024-07-03T20:04:42.920" v="1521"/>
      <pc:docMkLst>
        <pc:docMk/>
      </pc:docMkLst>
      <pc:sldChg chg="ord">
        <pc:chgData name="rkalani" userId="67ecf786-7d55-4316-8d28-6cf5f32c0ee5" providerId="ADAL" clId="{E0945721-8E94-E74A-8F98-50B65385DD70}" dt="2024-06-27T06:23:25.468" v="18" actId="20578"/>
        <pc:sldMkLst>
          <pc:docMk/>
          <pc:sldMk cId="2005375939" sldId="275"/>
        </pc:sldMkLst>
      </pc:sldChg>
      <pc:sldChg chg="modSp mod ord">
        <pc:chgData name="rkalani" userId="67ecf786-7d55-4316-8d28-6cf5f32c0ee5" providerId="ADAL" clId="{E0945721-8E94-E74A-8F98-50B65385DD70}" dt="2024-06-27T06:23:18.279" v="16" actId="20577"/>
        <pc:sldMkLst>
          <pc:docMk/>
          <pc:sldMk cId="1128177539" sldId="294"/>
        </pc:sldMkLst>
        <pc:spChg chg="mod">
          <ac:chgData name="rkalani" userId="67ecf786-7d55-4316-8d28-6cf5f32c0ee5" providerId="ADAL" clId="{E0945721-8E94-E74A-8F98-50B65385DD70}" dt="2024-06-27T06:22:58.165" v="12" actId="20577"/>
          <ac:spMkLst>
            <pc:docMk/>
            <pc:sldMk cId="1128177539" sldId="294"/>
            <ac:spMk id="3" creationId="{818EF3BF-10BC-30E2-B815-7FF1790B1DC4}"/>
          </ac:spMkLst>
        </pc:spChg>
        <pc:spChg chg="mod">
          <ac:chgData name="rkalani" userId="67ecf786-7d55-4316-8d28-6cf5f32c0ee5" providerId="ADAL" clId="{E0945721-8E94-E74A-8F98-50B65385DD70}" dt="2024-06-27T06:23:18.279" v="16" actId="20577"/>
          <ac:spMkLst>
            <pc:docMk/>
            <pc:sldMk cId="1128177539" sldId="294"/>
            <ac:spMk id="4" creationId="{839CA0B9-A476-DD00-146A-6AFD1DAAF208}"/>
          </ac:spMkLst>
        </pc:spChg>
      </pc:sldChg>
      <pc:sldChg chg="new del ord">
        <pc:chgData name="rkalani" userId="67ecf786-7d55-4316-8d28-6cf5f32c0ee5" providerId="ADAL" clId="{E0945721-8E94-E74A-8F98-50B65385DD70}" dt="2024-06-27T06:23:28.832" v="19" actId="2696"/>
        <pc:sldMkLst>
          <pc:docMk/>
          <pc:sldMk cId="324051235" sldId="297"/>
        </pc:sldMkLst>
      </pc:sldChg>
      <pc:sldChg chg="addSp delSp modSp new mod modClrScheme chgLayout">
        <pc:chgData name="rkalani" userId="67ecf786-7d55-4316-8d28-6cf5f32c0ee5" providerId="ADAL" clId="{E0945721-8E94-E74A-8F98-50B65385DD70}" dt="2024-06-28T06:37:15.220" v="419"/>
        <pc:sldMkLst>
          <pc:docMk/>
          <pc:sldMk cId="2209367122" sldId="297"/>
        </pc:sldMkLst>
        <pc:spChg chg="mod ord">
          <ac:chgData name="rkalani" userId="67ecf786-7d55-4316-8d28-6cf5f32c0ee5" providerId="ADAL" clId="{E0945721-8E94-E74A-8F98-50B65385DD70}" dt="2024-06-27T07:05:24.391" v="339" actId="700"/>
          <ac:spMkLst>
            <pc:docMk/>
            <pc:sldMk cId="2209367122" sldId="297"/>
            <ac:spMk id="2" creationId="{E24AED69-C322-B144-E80C-B5845410D096}"/>
          </ac:spMkLst>
        </pc:spChg>
        <pc:spChg chg="mod ord">
          <ac:chgData name="rkalani" userId="67ecf786-7d55-4316-8d28-6cf5f32c0ee5" providerId="ADAL" clId="{E0945721-8E94-E74A-8F98-50B65385DD70}" dt="2024-06-27T07:11:17.125" v="416" actId="20577"/>
          <ac:spMkLst>
            <pc:docMk/>
            <pc:sldMk cId="2209367122" sldId="297"/>
            <ac:spMk id="3" creationId="{4FDE99B5-AA7E-8297-D726-4FCCD2AC1B34}"/>
          </ac:spMkLst>
        </pc:spChg>
        <pc:spChg chg="mod ord">
          <ac:chgData name="rkalani" userId="67ecf786-7d55-4316-8d28-6cf5f32c0ee5" providerId="ADAL" clId="{E0945721-8E94-E74A-8F98-50B65385DD70}" dt="2024-06-27T07:08:20.475" v="408" actId="14100"/>
          <ac:spMkLst>
            <pc:docMk/>
            <pc:sldMk cId="2209367122" sldId="297"/>
            <ac:spMk id="4" creationId="{83281C0F-516C-65EF-3AAE-2B8D912FA038}"/>
          </ac:spMkLst>
        </pc:spChg>
        <pc:spChg chg="add del mod ord">
          <ac:chgData name="rkalani" userId="67ecf786-7d55-4316-8d28-6cf5f32c0ee5" providerId="ADAL" clId="{E0945721-8E94-E74A-8F98-50B65385DD70}" dt="2024-06-27T07:06:48.579" v="366"/>
          <ac:spMkLst>
            <pc:docMk/>
            <pc:sldMk cId="2209367122" sldId="297"/>
            <ac:spMk id="6" creationId="{949F7A01-8CF3-F86E-0A86-66502EB8F264}"/>
          </ac:spMkLst>
        </pc:spChg>
        <pc:spChg chg="add del mod">
          <ac:chgData name="rkalani" userId="67ecf786-7d55-4316-8d28-6cf5f32c0ee5" providerId="ADAL" clId="{E0945721-8E94-E74A-8F98-50B65385DD70}" dt="2024-06-28T06:37:15.220" v="419"/>
          <ac:spMkLst>
            <pc:docMk/>
            <pc:sldMk cId="2209367122" sldId="297"/>
            <ac:spMk id="8" creationId="{5B6A516E-051D-DA65-6B9C-7B4DDDF5EDCD}"/>
          </ac:spMkLst>
        </pc:spChg>
        <pc:picChg chg="add del mod">
          <ac:chgData name="rkalani" userId="67ecf786-7d55-4316-8d28-6cf5f32c0ee5" providerId="ADAL" clId="{E0945721-8E94-E74A-8F98-50B65385DD70}" dt="2024-06-27T07:06:46.908" v="365" actId="21"/>
          <ac:picMkLst>
            <pc:docMk/>
            <pc:sldMk cId="2209367122" sldId="297"/>
            <ac:picMk id="5" creationId="{67330474-1642-9B40-9654-4DB76419ABE6}"/>
          </ac:picMkLst>
        </pc:picChg>
        <pc:picChg chg="add mod">
          <ac:chgData name="rkalani" userId="67ecf786-7d55-4316-8d28-6cf5f32c0ee5" providerId="ADAL" clId="{E0945721-8E94-E74A-8F98-50B65385DD70}" dt="2024-06-27T07:10:13.590" v="409" actId="1076"/>
          <ac:picMkLst>
            <pc:docMk/>
            <pc:sldMk cId="2209367122" sldId="297"/>
            <ac:picMk id="7" creationId="{75B58663-6C80-D005-0BA5-616AEB9F26C2}"/>
          </ac:picMkLst>
        </pc:picChg>
      </pc:sldChg>
      <pc:sldChg chg="add del">
        <pc:chgData name="rkalani" userId="67ecf786-7d55-4316-8d28-6cf5f32c0ee5" providerId="ADAL" clId="{E0945721-8E94-E74A-8F98-50B65385DD70}" dt="2024-06-27T06:27:34.933" v="20" actId="2696"/>
        <pc:sldMkLst>
          <pc:docMk/>
          <pc:sldMk cId="2846890043" sldId="298"/>
        </pc:sldMkLst>
      </pc:sldChg>
      <pc:sldChg chg="modSp new mod">
        <pc:chgData name="rkalani" userId="67ecf786-7d55-4316-8d28-6cf5f32c0ee5" providerId="ADAL" clId="{E0945721-8E94-E74A-8F98-50B65385DD70}" dt="2024-06-28T06:55:40.862" v="453" actId="20577"/>
        <pc:sldMkLst>
          <pc:docMk/>
          <pc:sldMk cId="4178212706" sldId="298"/>
        </pc:sldMkLst>
        <pc:spChg chg="mod">
          <ac:chgData name="rkalani" userId="67ecf786-7d55-4316-8d28-6cf5f32c0ee5" providerId="ADAL" clId="{E0945721-8E94-E74A-8F98-50B65385DD70}" dt="2024-06-28T06:38:45.891" v="437" actId="20577"/>
          <ac:spMkLst>
            <pc:docMk/>
            <pc:sldMk cId="4178212706" sldId="298"/>
            <ac:spMk id="2" creationId="{4192BE01-D907-BFCE-8E05-D2E566997C72}"/>
          </ac:spMkLst>
        </pc:spChg>
        <pc:spChg chg="mod">
          <ac:chgData name="rkalani" userId="67ecf786-7d55-4316-8d28-6cf5f32c0ee5" providerId="ADAL" clId="{E0945721-8E94-E74A-8F98-50B65385DD70}" dt="2024-06-28T06:55:40.862" v="453" actId="20577"/>
          <ac:spMkLst>
            <pc:docMk/>
            <pc:sldMk cId="4178212706" sldId="298"/>
            <ac:spMk id="3" creationId="{495965A4-6FF4-5EFE-DCFB-1BEAA85C5AF1}"/>
          </ac:spMkLst>
        </pc:spChg>
      </pc:sldChg>
      <pc:sldChg chg="modSp mod">
        <pc:chgData name="rkalani" userId="67ecf786-7d55-4316-8d28-6cf5f32c0ee5" providerId="ADAL" clId="{E0945721-8E94-E74A-8F98-50B65385DD70}" dt="2024-07-03T09:02:04.090" v="454" actId="12"/>
        <pc:sldMkLst>
          <pc:docMk/>
          <pc:sldMk cId="508104259" sldId="303"/>
        </pc:sldMkLst>
        <pc:spChg chg="mod">
          <ac:chgData name="rkalani" userId="67ecf786-7d55-4316-8d28-6cf5f32c0ee5" providerId="ADAL" clId="{E0945721-8E94-E74A-8F98-50B65385DD70}" dt="2024-07-03T09:02:04.090" v="454" actId="12"/>
          <ac:spMkLst>
            <pc:docMk/>
            <pc:sldMk cId="508104259" sldId="303"/>
            <ac:spMk id="3" creationId="{1369BEBC-1744-0FF8-5C85-A190DB7CEAD0}"/>
          </ac:spMkLst>
        </pc:spChg>
      </pc:sldChg>
      <pc:sldChg chg="modSp mod">
        <pc:chgData name="rkalani" userId="67ecf786-7d55-4316-8d28-6cf5f32c0ee5" providerId="ADAL" clId="{E0945721-8E94-E74A-8F98-50B65385DD70}" dt="2024-07-03T09:02:15.893" v="455" actId="12"/>
        <pc:sldMkLst>
          <pc:docMk/>
          <pc:sldMk cId="709874366" sldId="305"/>
        </pc:sldMkLst>
        <pc:spChg chg="mod">
          <ac:chgData name="rkalani" userId="67ecf786-7d55-4316-8d28-6cf5f32c0ee5" providerId="ADAL" clId="{E0945721-8E94-E74A-8F98-50B65385DD70}" dt="2024-07-03T09:02:15.893" v="455" actId="12"/>
          <ac:spMkLst>
            <pc:docMk/>
            <pc:sldMk cId="709874366" sldId="305"/>
            <ac:spMk id="3" creationId="{D1A360A7-8E4C-70A3-65D2-18BFCB507B4B}"/>
          </ac:spMkLst>
        </pc:spChg>
      </pc:sldChg>
      <pc:sldChg chg="addSp delSp modSp mod">
        <pc:chgData name="rkalani" userId="67ecf786-7d55-4316-8d28-6cf5f32c0ee5" providerId="ADAL" clId="{E0945721-8E94-E74A-8F98-50B65385DD70}" dt="2024-07-03T20:04:42.920" v="1521"/>
        <pc:sldMkLst>
          <pc:docMk/>
          <pc:sldMk cId="3034857065" sldId="306"/>
        </pc:sldMkLst>
        <pc:spChg chg="mod">
          <ac:chgData name="rkalani" userId="67ecf786-7d55-4316-8d28-6cf5f32c0ee5" providerId="ADAL" clId="{E0945721-8E94-E74A-8F98-50B65385DD70}" dt="2024-07-03T09:02:36.850" v="465" actId="12"/>
          <ac:spMkLst>
            <pc:docMk/>
            <pc:sldMk cId="3034857065" sldId="306"/>
            <ac:spMk id="3" creationId="{F61FDEBA-39AC-39DA-C2B5-0234C8A2A086}"/>
          </ac:spMkLst>
        </pc:spChg>
        <pc:spChg chg="add del mod">
          <ac:chgData name="rkalani" userId="67ecf786-7d55-4316-8d28-6cf5f32c0ee5" providerId="ADAL" clId="{E0945721-8E94-E74A-8F98-50B65385DD70}" dt="2024-07-03T20:04:42.920" v="1521"/>
          <ac:spMkLst>
            <pc:docMk/>
            <pc:sldMk cId="3034857065" sldId="306"/>
            <ac:spMk id="4" creationId="{8D29C8A9-A6C8-33B1-2DCD-65EA51979EF3}"/>
          </ac:spMkLst>
        </pc:spChg>
      </pc:sldChg>
      <pc:sldChg chg="addSp delSp modSp mod modClrScheme chgLayout">
        <pc:chgData name="rkalani" userId="67ecf786-7d55-4316-8d28-6cf5f32c0ee5" providerId="ADAL" clId="{E0945721-8E94-E74A-8F98-50B65385DD70}" dt="2024-07-03T16:18:16.867" v="1518" actId="20577"/>
        <pc:sldMkLst>
          <pc:docMk/>
          <pc:sldMk cId="550220480" sldId="307"/>
        </pc:sldMkLst>
        <pc:spChg chg="mod ord">
          <ac:chgData name="rkalani" userId="67ecf786-7d55-4316-8d28-6cf5f32c0ee5" providerId="ADAL" clId="{E0945721-8E94-E74A-8F98-50B65385DD70}" dt="2024-07-03T16:18:16.867" v="1518" actId="20577"/>
          <ac:spMkLst>
            <pc:docMk/>
            <pc:sldMk cId="550220480" sldId="307"/>
            <ac:spMk id="2" creationId="{FDF3C731-79D3-00EC-4620-133732DC67D5}"/>
          </ac:spMkLst>
        </pc:spChg>
        <pc:spChg chg="del mod ord">
          <ac:chgData name="rkalani" userId="67ecf786-7d55-4316-8d28-6cf5f32c0ee5" providerId="ADAL" clId="{E0945721-8E94-E74A-8F98-50B65385DD70}" dt="2024-07-03T09:03:05.293" v="466" actId="700"/>
          <ac:spMkLst>
            <pc:docMk/>
            <pc:sldMk cId="550220480" sldId="307"/>
            <ac:spMk id="3" creationId="{F2BACB02-7A17-9079-5403-92DD9983C225}"/>
          </ac:spMkLst>
        </pc:spChg>
        <pc:spChg chg="del">
          <ac:chgData name="rkalani" userId="67ecf786-7d55-4316-8d28-6cf5f32c0ee5" providerId="ADAL" clId="{E0945721-8E94-E74A-8F98-50B65385DD70}" dt="2024-07-03T09:03:05.293" v="466" actId="700"/>
          <ac:spMkLst>
            <pc:docMk/>
            <pc:sldMk cId="550220480" sldId="307"/>
            <ac:spMk id="4" creationId="{46FF690B-019A-3CA6-72A0-AB76496D468E}"/>
          </ac:spMkLst>
        </pc:spChg>
        <pc:spChg chg="mod ord">
          <ac:chgData name="rkalani" userId="67ecf786-7d55-4316-8d28-6cf5f32c0ee5" providerId="ADAL" clId="{E0945721-8E94-E74A-8F98-50B65385DD70}" dt="2024-07-03T09:03:25.758" v="467" actId="700"/>
          <ac:spMkLst>
            <pc:docMk/>
            <pc:sldMk cId="550220480" sldId="307"/>
            <ac:spMk id="5" creationId="{2737A397-05B7-5E56-65CF-D9A1D8F78385}"/>
          </ac:spMkLst>
        </pc:spChg>
        <pc:spChg chg="add del mod ord">
          <ac:chgData name="rkalani" userId="67ecf786-7d55-4316-8d28-6cf5f32c0ee5" providerId="ADAL" clId="{E0945721-8E94-E74A-8F98-50B65385DD70}" dt="2024-07-03T09:03:25.758" v="467" actId="700"/>
          <ac:spMkLst>
            <pc:docMk/>
            <pc:sldMk cId="550220480" sldId="307"/>
            <ac:spMk id="6" creationId="{4E4F9C74-5E03-1B5B-7562-D6395124F583}"/>
          </ac:spMkLst>
        </pc:spChg>
        <pc:spChg chg="add mod ord">
          <ac:chgData name="rkalani" userId="67ecf786-7d55-4316-8d28-6cf5f32c0ee5" providerId="ADAL" clId="{E0945721-8E94-E74A-8F98-50B65385DD70}" dt="2024-07-03T09:10:23.805" v="1470" actId="20577"/>
          <ac:spMkLst>
            <pc:docMk/>
            <pc:sldMk cId="550220480" sldId="307"/>
            <ac:spMk id="7" creationId="{17D51FBA-3AA7-A53F-814F-F68E4312A4CB}"/>
          </ac:spMkLst>
        </pc:spChg>
      </pc:sldChg>
    </pc:docChg>
  </pc:docChgLst>
  <pc:docChgLst>
    <pc:chgData name="rkalani" userId="67ecf786-7d55-4316-8d28-6cf5f32c0ee5" providerId="ADAL" clId="{DDB07A2C-FE24-4EC7-90C5-2378E7797693}"/>
    <pc:docChg chg="undo redo custSel addSld delSld modSld sldOrd">
      <pc:chgData name="rkalani" userId="67ecf786-7d55-4316-8d28-6cf5f32c0ee5" providerId="ADAL" clId="{DDB07A2C-FE24-4EC7-90C5-2378E7797693}" dt="2024-07-03T06:26:50.421" v="8630" actId="20577"/>
      <pc:docMkLst>
        <pc:docMk/>
      </pc:docMkLst>
      <pc:sldChg chg="modSp mod">
        <pc:chgData name="rkalani" userId="67ecf786-7d55-4316-8d28-6cf5f32c0ee5" providerId="ADAL" clId="{DDB07A2C-FE24-4EC7-90C5-2378E7797693}" dt="2024-05-26T19:57:32.921" v="4382" actId="20577"/>
        <pc:sldMkLst>
          <pc:docMk/>
          <pc:sldMk cId="1951118161" sldId="256"/>
        </pc:sldMkLst>
        <pc:spChg chg="mod">
          <ac:chgData name="rkalani" userId="67ecf786-7d55-4316-8d28-6cf5f32c0ee5" providerId="ADAL" clId="{DDB07A2C-FE24-4EC7-90C5-2378E7797693}" dt="2024-05-26T19:57:32.921" v="4382" actId="20577"/>
          <ac:spMkLst>
            <pc:docMk/>
            <pc:sldMk cId="1951118161" sldId="256"/>
            <ac:spMk id="2" creationId="{DB03138A-81A4-D03A-5969-8EA9DAE13AF8}"/>
          </ac:spMkLst>
        </pc:spChg>
        <pc:spChg chg="mod">
          <ac:chgData name="rkalani" userId="67ecf786-7d55-4316-8d28-6cf5f32c0ee5" providerId="ADAL" clId="{DDB07A2C-FE24-4EC7-90C5-2378E7797693}" dt="2024-05-26T19:57:22.842" v="4349" actId="20577"/>
          <ac:spMkLst>
            <pc:docMk/>
            <pc:sldMk cId="1951118161" sldId="256"/>
            <ac:spMk id="5" creationId="{8721A060-3185-DE1C-3389-85A7FFDB0711}"/>
          </ac:spMkLst>
        </pc:spChg>
      </pc:sldChg>
      <pc:sldChg chg="modSp mod modNotesTx">
        <pc:chgData name="rkalani" userId="67ecf786-7d55-4316-8d28-6cf5f32c0ee5" providerId="ADAL" clId="{DDB07A2C-FE24-4EC7-90C5-2378E7797693}" dt="2024-05-29T07:59:59.025" v="5335" actId="20577"/>
        <pc:sldMkLst>
          <pc:docMk/>
          <pc:sldMk cId="1652945197" sldId="257"/>
        </pc:sldMkLst>
        <pc:spChg chg="mod">
          <ac:chgData name="rkalani" userId="67ecf786-7d55-4316-8d28-6cf5f32c0ee5" providerId="ADAL" clId="{DDB07A2C-FE24-4EC7-90C5-2378E7797693}" dt="2024-05-29T07:59:59.025" v="5335" actId="20577"/>
          <ac:spMkLst>
            <pc:docMk/>
            <pc:sldMk cId="1652945197" sldId="257"/>
            <ac:spMk id="3" creationId="{E34CCD47-D68B-EE00-B941-C89C7FC85F58}"/>
          </ac:spMkLst>
        </pc:spChg>
      </pc:sldChg>
      <pc:sldChg chg="addSp delSp modSp mod modNotesTx">
        <pc:chgData name="rkalani" userId="67ecf786-7d55-4316-8d28-6cf5f32c0ee5" providerId="ADAL" clId="{DDB07A2C-FE24-4EC7-90C5-2378E7797693}" dt="2024-05-26T19:55:57.182" v="4341" actId="20577"/>
        <pc:sldMkLst>
          <pc:docMk/>
          <pc:sldMk cId="143736776" sldId="258"/>
        </pc:sldMkLst>
        <pc:spChg chg="mod">
          <ac:chgData name="rkalani" userId="67ecf786-7d55-4316-8d28-6cf5f32c0ee5" providerId="ADAL" clId="{DDB07A2C-FE24-4EC7-90C5-2378E7797693}" dt="2024-05-26T19:55:57.182" v="4341" actId="20577"/>
          <ac:spMkLst>
            <pc:docMk/>
            <pc:sldMk cId="143736776" sldId="258"/>
            <ac:spMk id="2" creationId="{4F57FD61-97EA-96CD-8989-FC20354E5D35}"/>
          </ac:spMkLst>
        </pc:spChg>
        <pc:spChg chg="mod">
          <ac:chgData name="rkalani" userId="67ecf786-7d55-4316-8d28-6cf5f32c0ee5" providerId="ADAL" clId="{DDB07A2C-FE24-4EC7-90C5-2378E7797693}" dt="2024-05-20T07:24:25.455" v="2842" actId="14100"/>
          <ac:spMkLst>
            <pc:docMk/>
            <pc:sldMk cId="143736776" sldId="258"/>
            <ac:spMk id="3" creationId="{B8EED29F-FCB3-A4DD-CEF9-CFF3ED6B7337}"/>
          </ac:spMkLst>
        </pc:spChg>
        <pc:spChg chg="mod">
          <ac:chgData name="rkalani" userId="67ecf786-7d55-4316-8d28-6cf5f32c0ee5" providerId="ADAL" clId="{DDB07A2C-FE24-4EC7-90C5-2378E7797693}" dt="2024-05-20T06:50:52.434" v="617" actId="2711"/>
          <ac:spMkLst>
            <pc:docMk/>
            <pc:sldMk cId="143736776" sldId="258"/>
            <ac:spMk id="8" creationId="{07378FBA-5B7D-7F50-3DFA-D0C9BF966D51}"/>
          </ac:spMkLst>
        </pc:spChg>
        <pc:picChg chg="add del mod">
          <ac:chgData name="rkalani" userId="67ecf786-7d55-4316-8d28-6cf5f32c0ee5" providerId="ADAL" clId="{DDB07A2C-FE24-4EC7-90C5-2378E7797693}" dt="2024-05-20T06:37:23.234" v="456" actId="478"/>
          <ac:picMkLst>
            <pc:docMk/>
            <pc:sldMk cId="143736776" sldId="258"/>
            <ac:picMk id="5" creationId="{1A79285A-A50D-9AD5-F74A-56F5F1AACE4D}"/>
          </ac:picMkLst>
        </pc:picChg>
        <pc:picChg chg="add mod modCrop">
          <ac:chgData name="rkalani" userId="67ecf786-7d55-4316-8d28-6cf5f32c0ee5" providerId="ADAL" clId="{DDB07A2C-FE24-4EC7-90C5-2378E7797693}" dt="2024-05-20T07:23:23.739" v="2838" actId="1076"/>
          <ac:picMkLst>
            <pc:docMk/>
            <pc:sldMk cId="143736776" sldId="258"/>
            <ac:picMk id="7" creationId="{3130ECDC-B35D-C49D-B7F0-7BDB7A76F3DD}"/>
          </ac:picMkLst>
        </pc:picChg>
        <pc:picChg chg="add del mod">
          <ac:chgData name="rkalani" userId="67ecf786-7d55-4316-8d28-6cf5f32c0ee5" providerId="ADAL" clId="{DDB07A2C-FE24-4EC7-90C5-2378E7797693}" dt="2024-05-20T06:39:15.653" v="464" actId="478"/>
          <ac:picMkLst>
            <pc:docMk/>
            <pc:sldMk cId="143736776" sldId="258"/>
            <ac:picMk id="10" creationId="{6C7E245F-3B10-73AA-0E9F-A76A6A1E3711}"/>
          </ac:picMkLst>
        </pc:picChg>
        <pc:picChg chg="add del mod">
          <ac:chgData name="rkalani" userId="67ecf786-7d55-4316-8d28-6cf5f32c0ee5" providerId="ADAL" clId="{DDB07A2C-FE24-4EC7-90C5-2378E7797693}" dt="2024-05-20T06:46:56.496" v="589" actId="478"/>
          <ac:picMkLst>
            <pc:docMk/>
            <pc:sldMk cId="143736776" sldId="258"/>
            <ac:picMk id="12" creationId="{A8778BA0-E21F-9E46-E223-511FC8DF4276}"/>
          </ac:picMkLst>
        </pc:picChg>
        <pc:picChg chg="add del mod modCrop">
          <ac:chgData name="rkalani" userId="67ecf786-7d55-4316-8d28-6cf5f32c0ee5" providerId="ADAL" clId="{DDB07A2C-FE24-4EC7-90C5-2378E7797693}" dt="2024-05-20T07:23:27.725" v="2839" actId="1076"/>
          <ac:picMkLst>
            <pc:docMk/>
            <pc:sldMk cId="143736776" sldId="258"/>
            <ac:picMk id="14" creationId="{0E7B28A7-62FA-AE48-C7E1-3BFC4D04A107}"/>
          </ac:picMkLst>
        </pc:picChg>
      </pc:sldChg>
      <pc:sldChg chg="modSp new mod">
        <pc:chgData name="rkalani" userId="67ecf786-7d55-4316-8d28-6cf5f32c0ee5" providerId="ADAL" clId="{DDB07A2C-FE24-4EC7-90C5-2378E7797693}" dt="2024-05-29T02:00:24.804" v="5166" actId="27636"/>
        <pc:sldMkLst>
          <pc:docMk/>
          <pc:sldMk cId="1922931785" sldId="259"/>
        </pc:sldMkLst>
        <pc:spChg chg="mod">
          <ac:chgData name="rkalani" userId="67ecf786-7d55-4316-8d28-6cf5f32c0ee5" providerId="ADAL" clId="{DDB07A2C-FE24-4EC7-90C5-2378E7797693}" dt="2024-05-29T02:00:24.804" v="5166" actId="27636"/>
          <ac:spMkLst>
            <pc:docMk/>
            <pc:sldMk cId="1922931785" sldId="259"/>
            <ac:spMk id="3" creationId="{C2E71AF7-CC9D-0634-A2A9-6F87BC2008C9}"/>
          </ac:spMkLst>
        </pc:spChg>
        <pc:spChg chg="mod">
          <ac:chgData name="rkalani" userId="67ecf786-7d55-4316-8d28-6cf5f32c0ee5" providerId="ADAL" clId="{DDB07A2C-FE24-4EC7-90C5-2378E7797693}" dt="2024-05-25T05:53:06.210" v="3344" actId="1076"/>
          <ac:spMkLst>
            <pc:docMk/>
            <pc:sldMk cId="1922931785" sldId="259"/>
            <ac:spMk id="4" creationId="{BF7A5064-9DF5-FA82-8F9C-A840793894B2}"/>
          </ac:spMkLst>
        </pc:spChg>
        <pc:picChg chg="mod">
          <ac:chgData name="rkalani" userId="67ecf786-7d55-4316-8d28-6cf5f32c0ee5" providerId="ADAL" clId="{DDB07A2C-FE24-4EC7-90C5-2378E7797693}" dt="2024-05-25T05:52:21.417" v="3341" actId="1076"/>
          <ac:picMkLst>
            <pc:docMk/>
            <pc:sldMk cId="1922931785" sldId="259"/>
            <ac:picMk id="5" creationId="{F5A72742-0F17-4CB1-AD25-5AA5A4A9DD93}"/>
          </ac:picMkLst>
        </pc:picChg>
        <pc:picChg chg="mod">
          <ac:chgData name="rkalani" userId="67ecf786-7d55-4316-8d28-6cf5f32c0ee5" providerId="ADAL" clId="{DDB07A2C-FE24-4EC7-90C5-2378E7797693}" dt="2024-05-25T05:51:55.647" v="3335" actId="1076"/>
          <ac:picMkLst>
            <pc:docMk/>
            <pc:sldMk cId="1922931785" sldId="259"/>
            <ac:picMk id="6" creationId="{BFD92482-1222-AED9-C3C2-14D47F15F949}"/>
          </ac:picMkLst>
        </pc:picChg>
        <pc:picChg chg="mod">
          <ac:chgData name="rkalani" userId="67ecf786-7d55-4316-8d28-6cf5f32c0ee5" providerId="ADAL" clId="{DDB07A2C-FE24-4EC7-90C5-2378E7797693}" dt="2024-05-25T05:52:03.078" v="3336" actId="1076"/>
          <ac:picMkLst>
            <pc:docMk/>
            <pc:sldMk cId="1922931785" sldId="259"/>
            <ac:picMk id="7" creationId="{EE0743E7-97C2-DD27-4598-F0CB697E8769}"/>
          </ac:picMkLst>
        </pc:picChg>
      </pc:sldChg>
      <pc:sldChg chg="modSp mod">
        <pc:chgData name="rkalani" userId="67ecf786-7d55-4316-8d28-6cf5f32c0ee5" providerId="ADAL" clId="{DDB07A2C-FE24-4EC7-90C5-2378E7797693}" dt="2024-05-29T00:39:26.016" v="4937" actId="14100"/>
        <pc:sldMkLst>
          <pc:docMk/>
          <pc:sldMk cId="1219918447" sldId="261"/>
        </pc:sldMkLst>
        <pc:spChg chg="mod">
          <ac:chgData name="rkalani" userId="67ecf786-7d55-4316-8d28-6cf5f32c0ee5" providerId="ADAL" clId="{DDB07A2C-FE24-4EC7-90C5-2378E7797693}" dt="2024-05-29T00:39:26.016" v="4937" actId="14100"/>
          <ac:spMkLst>
            <pc:docMk/>
            <pc:sldMk cId="1219918447" sldId="261"/>
            <ac:spMk id="5" creationId="{4CDE7D0C-0F13-A173-165C-046231A3113D}"/>
          </ac:spMkLst>
        </pc:spChg>
      </pc:sldChg>
      <pc:sldChg chg="modSp mod">
        <pc:chgData name="rkalani" userId="67ecf786-7d55-4316-8d28-6cf5f32c0ee5" providerId="ADAL" clId="{DDB07A2C-FE24-4EC7-90C5-2378E7797693}" dt="2024-05-25T05:40:01.551" v="3300" actId="20577"/>
        <pc:sldMkLst>
          <pc:docMk/>
          <pc:sldMk cId="1170565048" sldId="262"/>
        </pc:sldMkLst>
        <pc:spChg chg="mod">
          <ac:chgData name="rkalani" userId="67ecf786-7d55-4316-8d28-6cf5f32c0ee5" providerId="ADAL" clId="{DDB07A2C-FE24-4EC7-90C5-2378E7797693}" dt="2024-05-25T05:39:12.592" v="3266" actId="20577"/>
          <ac:spMkLst>
            <pc:docMk/>
            <pc:sldMk cId="1170565048" sldId="262"/>
            <ac:spMk id="2" creationId="{7EE48FDE-D02A-16D0-9E81-56FAC7FA7E7C}"/>
          </ac:spMkLst>
        </pc:spChg>
        <pc:spChg chg="mod">
          <ac:chgData name="rkalani" userId="67ecf786-7d55-4316-8d28-6cf5f32c0ee5" providerId="ADAL" clId="{DDB07A2C-FE24-4EC7-90C5-2378E7797693}" dt="2024-05-25T05:40:01.551" v="3300" actId="20577"/>
          <ac:spMkLst>
            <pc:docMk/>
            <pc:sldMk cId="1170565048" sldId="262"/>
            <ac:spMk id="3" creationId="{CA00E65F-672B-8D64-243A-5B9C408B5E3C}"/>
          </ac:spMkLst>
        </pc:spChg>
      </pc:sldChg>
      <pc:sldChg chg="addSp delSp modSp mod">
        <pc:chgData name="rkalani" userId="67ecf786-7d55-4316-8d28-6cf5f32c0ee5" providerId="ADAL" clId="{DDB07A2C-FE24-4EC7-90C5-2378E7797693}" dt="2024-05-29T00:58:37.989" v="5041" actId="14100"/>
        <pc:sldMkLst>
          <pc:docMk/>
          <pc:sldMk cId="2858957863" sldId="264"/>
        </pc:sldMkLst>
        <pc:spChg chg="mod">
          <ac:chgData name="rkalani" userId="67ecf786-7d55-4316-8d28-6cf5f32c0ee5" providerId="ADAL" clId="{DDB07A2C-FE24-4EC7-90C5-2378E7797693}" dt="2024-05-29T00:58:37.989" v="5041" actId="14100"/>
          <ac:spMkLst>
            <pc:docMk/>
            <pc:sldMk cId="2858957863" sldId="264"/>
            <ac:spMk id="2" creationId="{6C330843-F271-FEFB-3694-3E312AE237C9}"/>
          </ac:spMkLst>
        </pc:spChg>
        <pc:spChg chg="mod">
          <ac:chgData name="rkalani" userId="67ecf786-7d55-4316-8d28-6cf5f32c0ee5" providerId="ADAL" clId="{DDB07A2C-FE24-4EC7-90C5-2378E7797693}" dt="2024-05-29T00:58:34.418" v="5040" actId="1076"/>
          <ac:spMkLst>
            <pc:docMk/>
            <pc:sldMk cId="2858957863" sldId="264"/>
            <ac:spMk id="3" creationId="{329D6726-780D-E1D4-2078-7F0A5CABE68C}"/>
          </ac:spMkLst>
        </pc:spChg>
        <pc:spChg chg="mod">
          <ac:chgData name="rkalani" userId="67ecf786-7d55-4316-8d28-6cf5f32c0ee5" providerId="ADAL" clId="{DDB07A2C-FE24-4EC7-90C5-2378E7797693}" dt="2024-05-29T00:58:21.961" v="5035" actId="1076"/>
          <ac:spMkLst>
            <pc:docMk/>
            <pc:sldMk cId="2858957863" sldId="264"/>
            <ac:spMk id="5" creationId="{E1549C60-3B62-7195-D289-B38AACA246DF}"/>
          </ac:spMkLst>
        </pc:spChg>
        <pc:spChg chg="add del mod">
          <ac:chgData name="rkalani" userId="67ecf786-7d55-4316-8d28-6cf5f32c0ee5" providerId="ADAL" clId="{DDB07A2C-FE24-4EC7-90C5-2378E7797693}" dt="2024-05-29T00:57:14.415" v="5026" actId="478"/>
          <ac:spMkLst>
            <pc:docMk/>
            <pc:sldMk cId="2858957863" sldId="264"/>
            <ac:spMk id="6" creationId="{4F7B2D95-6F9A-5B52-A1C6-BE6C18753399}"/>
          </ac:spMkLst>
        </pc:spChg>
        <pc:spChg chg="del mod">
          <ac:chgData name="rkalani" userId="67ecf786-7d55-4316-8d28-6cf5f32c0ee5" providerId="ADAL" clId="{DDB07A2C-FE24-4EC7-90C5-2378E7797693}" dt="2024-05-29T00:57:09.691" v="5025" actId="478"/>
          <ac:spMkLst>
            <pc:docMk/>
            <pc:sldMk cId="2858957863" sldId="264"/>
            <ac:spMk id="8" creationId="{EBB69A83-B415-14EF-8856-7B86FE4A23D9}"/>
          </ac:spMkLst>
        </pc:spChg>
        <pc:picChg chg="mod">
          <ac:chgData name="rkalani" userId="67ecf786-7d55-4316-8d28-6cf5f32c0ee5" providerId="ADAL" clId="{DDB07A2C-FE24-4EC7-90C5-2378E7797693}" dt="2024-05-29T00:58:31.185" v="5039" actId="1076"/>
          <ac:picMkLst>
            <pc:docMk/>
            <pc:sldMk cId="2858957863" sldId="264"/>
            <ac:picMk id="10" creationId="{FE139A70-4113-892D-26EB-A4AF6FA02235}"/>
          </ac:picMkLst>
        </pc:picChg>
        <pc:picChg chg="del">
          <ac:chgData name="rkalani" userId="67ecf786-7d55-4316-8d28-6cf5f32c0ee5" providerId="ADAL" clId="{DDB07A2C-FE24-4EC7-90C5-2378E7797693}" dt="2024-05-29T00:55:16.557" v="4980" actId="21"/>
          <ac:picMkLst>
            <pc:docMk/>
            <pc:sldMk cId="2858957863" sldId="264"/>
            <ac:picMk id="19" creationId="{1335030C-086E-463A-AA45-E70D50B0461A}"/>
          </ac:picMkLst>
        </pc:picChg>
        <pc:picChg chg="add del mod">
          <ac:chgData name="rkalani" userId="67ecf786-7d55-4316-8d28-6cf5f32c0ee5" providerId="ADAL" clId="{DDB07A2C-FE24-4EC7-90C5-2378E7797693}" dt="2024-05-29T00:44:01.213" v="4944" actId="478"/>
          <ac:picMkLst>
            <pc:docMk/>
            <pc:sldMk cId="2858957863" sldId="264"/>
            <ac:picMk id="1026" creationId="{7A058885-EA3B-0F1C-081D-4D044812FE40}"/>
          </ac:picMkLst>
        </pc:picChg>
        <pc:picChg chg="add del mod">
          <ac:chgData name="rkalani" userId="67ecf786-7d55-4316-8d28-6cf5f32c0ee5" providerId="ADAL" clId="{DDB07A2C-FE24-4EC7-90C5-2378E7797693}" dt="2024-05-29T00:45:56.503" v="4957" actId="478"/>
          <ac:picMkLst>
            <pc:docMk/>
            <pc:sldMk cId="2858957863" sldId="264"/>
            <ac:picMk id="1028" creationId="{D2B486AD-C20A-2A15-1D43-AFD33B037EB4}"/>
          </ac:picMkLst>
        </pc:picChg>
        <pc:picChg chg="add mod">
          <ac:chgData name="rkalani" userId="67ecf786-7d55-4316-8d28-6cf5f32c0ee5" providerId="ADAL" clId="{DDB07A2C-FE24-4EC7-90C5-2378E7797693}" dt="2024-05-29T00:58:27.709" v="5038" actId="1076"/>
          <ac:picMkLst>
            <pc:docMk/>
            <pc:sldMk cId="2858957863" sldId="264"/>
            <ac:picMk id="1030" creationId="{B5136D6D-E953-9D9E-159F-2A80DE349F9D}"/>
          </ac:picMkLst>
        </pc:picChg>
        <pc:cxnChg chg="del">
          <ac:chgData name="rkalani" userId="67ecf786-7d55-4316-8d28-6cf5f32c0ee5" providerId="ADAL" clId="{DDB07A2C-FE24-4EC7-90C5-2378E7797693}" dt="2024-05-29T00:57:16.347" v="5027" actId="478"/>
          <ac:cxnSpMkLst>
            <pc:docMk/>
            <pc:sldMk cId="2858957863" sldId="264"/>
            <ac:cxnSpMk id="11" creationId="{35D49C04-A1B8-3356-D073-E80C3A5CF5D9}"/>
          </ac:cxnSpMkLst>
        </pc:cxnChg>
        <pc:cxnChg chg="del">
          <ac:chgData name="rkalani" userId="67ecf786-7d55-4316-8d28-6cf5f32c0ee5" providerId="ADAL" clId="{DDB07A2C-FE24-4EC7-90C5-2378E7797693}" dt="2024-05-29T00:57:02.422" v="5023" actId="478"/>
          <ac:cxnSpMkLst>
            <pc:docMk/>
            <pc:sldMk cId="2858957863" sldId="264"/>
            <ac:cxnSpMk id="13" creationId="{C4F616E6-A16C-9EB7-06DE-65AC43325EBF}"/>
          </ac:cxnSpMkLst>
        </pc:cxnChg>
        <pc:cxnChg chg="del">
          <ac:chgData name="rkalani" userId="67ecf786-7d55-4316-8d28-6cf5f32c0ee5" providerId="ADAL" clId="{DDB07A2C-FE24-4EC7-90C5-2378E7797693}" dt="2024-05-29T00:55:07.733" v="4979" actId="478"/>
          <ac:cxnSpMkLst>
            <pc:docMk/>
            <pc:sldMk cId="2858957863" sldId="264"/>
            <ac:cxnSpMk id="20" creationId="{847879C7-6034-33EF-A121-FC546672E221}"/>
          </ac:cxnSpMkLst>
        </pc:cxnChg>
      </pc:sldChg>
      <pc:sldChg chg="addSp delSp modSp mod">
        <pc:chgData name="rkalani" userId="67ecf786-7d55-4316-8d28-6cf5f32c0ee5" providerId="ADAL" clId="{DDB07A2C-FE24-4EC7-90C5-2378E7797693}" dt="2024-05-29T04:21:21.671" v="5184" actId="14100"/>
        <pc:sldMkLst>
          <pc:docMk/>
          <pc:sldMk cId="1486978612" sldId="265"/>
        </pc:sldMkLst>
        <pc:spChg chg="mod">
          <ac:chgData name="rkalani" userId="67ecf786-7d55-4316-8d28-6cf5f32c0ee5" providerId="ADAL" clId="{DDB07A2C-FE24-4EC7-90C5-2378E7797693}" dt="2024-05-29T04:21:21.671" v="5184" actId="14100"/>
          <ac:spMkLst>
            <pc:docMk/>
            <pc:sldMk cId="1486978612" sldId="265"/>
            <ac:spMk id="2" creationId="{19186CBB-1160-0607-2671-B62FA5942D6D}"/>
          </ac:spMkLst>
        </pc:spChg>
        <pc:spChg chg="add mod">
          <ac:chgData name="rkalani" userId="67ecf786-7d55-4316-8d28-6cf5f32c0ee5" providerId="ADAL" clId="{DDB07A2C-FE24-4EC7-90C5-2378E7797693}" dt="2024-05-29T01:04:37.118" v="5057" actId="1076"/>
          <ac:spMkLst>
            <pc:docMk/>
            <pc:sldMk cId="1486978612" sldId="265"/>
            <ac:spMk id="4" creationId="{F9974219-B461-525F-3AF6-A219D80CC94A}"/>
          </ac:spMkLst>
        </pc:spChg>
        <pc:spChg chg="mod">
          <ac:chgData name="rkalani" userId="67ecf786-7d55-4316-8d28-6cf5f32c0ee5" providerId="ADAL" clId="{DDB07A2C-FE24-4EC7-90C5-2378E7797693}" dt="2024-05-29T01:04:08.168" v="5050" actId="1076"/>
          <ac:spMkLst>
            <pc:docMk/>
            <pc:sldMk cId="1486978612" sldId="265"/>
            <ac:spMk id="5" creationId="{4A6A94D3-76E2-C951-7159-4B117A544C44}"/>
          </ac:spMkLst>
        </pc:spChg>
        <pc:spChg chg="mod">
          <ac:chgData name="rkalani" userId="67ecf786-7d55-4316-8d28-6cf5f32c0ee5" providerId="ADAL" clId="{DDB07A2C-FE24-4EC7-90C5-2378E7797693}" dt="2024-05-29T00:56:00.298" v="4998" actId="1076"/>
          <ac:spMkLst>
            <pc:docMk/>
            <pc:sldMk cId="1486978612" sldId="265"/>
            <ac:spMk id="7" creationId="{84BA0652-DE5E-6259-DCF7-F3AEFB6A12BE}"/>
          </ac:spMkLst>
        </pc:spChg>
        <pc:picChg chg="add mod">
          <ac:chgData name="rkalani" userId="67ecf786-7d55-4316-8d28-6cf5f32c0ee5" providerId="ADAL" clId="{DDB07A2C-FE24-4EC7-90C5-2378E7797693}" dt="2024-05-29T01:04:20.842" v="5053" actId="1076"/>
          <ac:picMkLst>
            <pc:docMk/>
            <pc:sldMk cId="1486978612" sldId="265"/>
            <ac:picMk id="3" creationId="{CCDC45CF-B8CD-B395-2BA2-F00C8DCF760D}"/>
          </ac:picMkLst>
        </pc:picChg>
        <pc:picChg chg="mod">
          <ac:chgData name="rkalani" userId="67ecf786-7d55-4316-8d28-6cf5f32c0ee5" providerId="ADAL" clId="{DDB07A2C-FE24-4EC7-90C5-2378E7797693}" dt="2024-05-29T01:04:30.893" v="5055" actId="1076"/>
          <ac:picMkLst>
            <pc:docMk/>
            <pc:sldMk cId="1486978612" sldId="265"/>
            <ac:picMk id="6" creationId="{A513CAD3-9D36-AEB3-CA27-469BC52D7313}"/>
          </ac:picMkLst>
        </pc:picChg>
        <pc:picChg chg="add mod">
          <ac:chgData name="rkalani" userId="67ecf786-7d55-4316-8d28-6cf5f32c0ee5" providerId="ADAL" clId="{DDB07A2C-FE24-4EC7-90C5-2378E7797693}" dt="2024-05-29T01:04:33.302" v="5056" actId="1076"/>
          <ac:picMkLst>
            <pc:docMk/>
            <pc:sldMk cId="1486978612" sldId="265"/>
            <ac:picMk id="19" creationId="{1335030C-086E-463A-AA45-E70D50B0461A}"/>
          </ac:picMkLst>
        </pc:picChg>
        <pc:picChg chg="add del">
          <ac:chgData name="rkalani" userId="67ecf786-7d55-4316-8d28-6cf5f32c0ee5" providerId="ADAL" clId="{DDB07A2C-FE24-4EC7-90C5-2378E7797693}" dt="2024-05-29T00:54:25.369" v="4974" actId="478"/>
          <ac:picMkLst>
            <pc:docMk/>
            <pc:sldMk cId="1486978612" sldId="265"/>
            <ac:picMk id="20" creationId="{57C5596E-0EF0-12A8-E5B4-C6DC56B8777F}"/>
          </ac:picMkLst>
        </pc:picChg>
      </pc:sldChg>
      <pc:sldChg chg="addSp modSp mod">
        <pc:chgData name="rkalani" userId="67ecf786-7d55-4316-8d28-6cf5f32c0ee5" providerId="ADAL" clId="{DDB07A2C-FE24-4EC7-90C5-2378E7797693}" dt="2024-05-29T01:28:34.863" v="5129" actId="1076"/>
        <pc:sldMkLst>
          <pc:docMk/>
          <pc:sldMk cId="61072676" sldId="266"/>
        </pc:sldMkLst>
        <pc:spChg chg="add mod">
          <ac:chgData name="rkalani" userId="67ecf786-7d55-4316-8d28-6cf5f32c0ee5" providerId="ADAL" clId="{DDB07A2C-FE24-4EC7-90C5-2378E7797693}" dt="2024-05-29T01:19:30.294" v="5111" actId="1076"/>
          <ac:spMkLst>
            <pc:docMk/>
            <pc:sldMk cId="61072676" sldId="266"/>
            <ac:spMk id="2" creationId="{2E01C6DD-E5D9-FAA3-C6F5-7C3F1323809B}"/>
          </ac:spMkLst>
        </pc:spChg>
        <pc:spChg chg="mod">
          <ac:chgData name="rkalani" userId="67ecf786-7d55-4316-8d28-6cf5f32c0ee5" providerId="ADAL" clId="{DDB07A2C-FE24-4EC7-90C5-2378E7797693}" dt="2024-05-29T01:28:34.863" v="5129" actId="1076"/>
          <ac:spMkLst>
            <pc:docMk/>
            <pc:sldMk cId="61072676" sldId="266"/>
            <ac:spMk id="7" creationId="{FAB0CD85-5079-CFE9-803F-CAFA6A1B25B3}"/>
          </ac:spMkLst>
        </pc:spChg>
        <pc:spChg chg="mod">
          <ac:chgData name="rkalani" userId="67ecf786-7d55-4316-8d28-6cf5f32c0ee5" providerId="ADAL" clId="{DDB07A2C-FE24-4EC7-90C5-2378E7797693}" dt="2024-05-29T01:19:36.712" v="5112" actId="1076"/>
          <ac:spMkLst>
            <pc:docMk/>
            <pc:sldMk cId="61072676" sldId="266"/>
            <ac:spMk id="8" creationId="{424154B2-CE1D-EC29-4C52-BE0D9804896D}"/>
          </ac:spMkLst>
        </pc:spChg>
        <pc:spChg chg="mod">
          <ac:chgData name="rkalani" userId="67ecf786-7d55-4316-8d28-6cf5f32c0ee5" providerId="ADAL" clId="{DDB07A2C-FE24-4EC7-90C5-2378E7797693}" dt="2024-05-29T01:20:17.253" v="5121" actId="20577"/>
          <ac:spMkLst>
            <pc:docMk/>
            <pc:sldMk cId="61072676" sldId="266"/>
            <ac:spMk id="10" creationId="{3AAFDD93-3D8E-AB19-CBA7-F54C99C35E96}"/>
          </ac:spMkLst>
        </pc:spChg>
        <pc:picChg chg="add mod">
          <ac:chgData name="rkalani" userId="67ecf786-7d55-4316-8d28-6cf5f32c0ee5" providerId="ADAL" clId="{DDB07A2C-FE24-4EC7-90C5-2378E7797693}" dt="2024-05-29T01:19:22.857" v="5110" actId="1076"/>
          <ac:picMkLst>
            <pc:docMk/>
            <pc:sldMk cId="61072676" sldId="266"/>
            <ac:picMk id="4" creationId="{24D4FDAE-447C-BFDE-C355-6921861F8FD1}"/>
          </ac:picMkLst>
        </pc:picChg>
        <pc:picChg chg="mod modCrop">
          <ac:chgData name="rkalani" userId="67ecf786-7d55-4316-8d28-6cf5f32c0ee5" providerId="ADAL" clId="{DDB07A2C-FE24-4EC7-90C5-2378E7797693}" dt="2024-05-29T01:19:45.592" v="5114" actId="1076"/>
          <ac:picMkLst>
            <pc:docMk/>
            <pc:sldMk cId="61072676" sldId="266"/>
            <ac:picMk id="11" creationId="{2BC23364-9E59-FF02-4B49-B0B3A1D32596}"/>
          </ac:picMkLst>
        </pc:picChg>
        <pc:picChg chg="mod modCrop">
          <ac:chgData name="rkalani" userId="67ecf786-7d55-4316-8d28-6cf5f32c0ee5" providerId="ADAL" clId="{DDB07A2C-FE24-4EC7-90C5-2378E7797693}" dt="2024-05-29T01:19:41.608" v="5113" actId="1076"/>
          <ac:picMkLst>
            <pc:docMk/>
            <pc:sldMk cId="61072676" sldId="266"/>
            <ac:picMk id="12" creationId="{842134E0-0B32-17A8-78A1-EB7054A9DE10}"/>
          </ac:picMkLst>
        </pc:picChg>
      </pc:sldChg>
      <pc:sldChg chg="modSp mod">
        <pc:chgData name="rkalani" userId="67ecf786-7d55-4316-8d28-6cf5f32c0ee5" providerId="ADAL" clId="{DDB07A2C-FE24-4EC7-90C5-2378E7797693}" dt="2024-05-26T19:56:56.834" v="4345" actId="5793"/>
        <pc:sldMkLst>
          <pc:docMk/>
          <pc:sldMk cId="1550751248" sldId="267"/>
        </pc:sldMkLst>
        <pc:spChg chg="mod">
          <ac:chgData name="rkalani" userId="67ecf786-7d55-4316-8d28-6cf5f32c0ee5" providerId="ADAL" clId="{DDB07A2C-FE24-4EC7-90C5-2378E7797693}" dt="2024-05-26T19:56:56.834" v="4345" actId="5793"/>
          <ac:spMkLst>
            <pc:docMk/>
            <pc:sldMk cId="1550751248" sldId="267"/>
            <ac:spMk id="3" creationId="{C3625130-A732-F92E-CD14-253064CE2979}"/>
          </ac:spMkLst>
        </pc:spChg>
      </pc:sldChg>
      <pc:sldChg chg="addSp delSp modSp mod ord">
        <pc:chgData name="rkalani" userId="67ecf786-7d55-4316-8d28-6cf5f32c0ee5" providerId="ADAL" clId="{DDB07A2C-FE24-4EC7-90C5-2378E7797693}" dt="2024-05-29T01:39:02.701" v="5131" actId="1076"/>
        <pc:sldMkLst>
          <pc:docMk/>
          <pc:sldMk cId="540861215" sldId="269"/>
        </pc:sldMkLst>
        <pc:spChg chg="mod">
          <ac:chgData name="rkalani" userId="67ecf786-7d55-4316-8d28-6cf5f32c0ee5" providerId="ADAL" clId="{DDB07A2C-FE24-4EC7-90C5-2378E7797693}" dt="2024-05-29T01:38:49.954" v="5130" actId="1076"/>
          <ac:spMkLst>
            <pc:docMk/>
            <pc:sldMk cId="540861215" sldId="269"/>
            <ac:spMk id="2" creationId="{EBFBBBA0-00C5-1C5F-4F32-2AFA567A9186}"/>
          </ac:spMkLst>
        </pc:spChg>
        <pc:spChg chg="del">
          <ac:chgData name="rkalani" userId="67ecf786-7d55-4316-8d28-6cf5f32c0ee5" providerId="ADAL" clId="{DDB07A2C-FE24-4EC7-90C5-2378E7797693}" dt="2024-05-26T08:47:35.831" v="3439" actId="22"/>
          <ac:spMkLst>
            <pc:docMk/>
            <pc:sldMk cId="540861215" sldId="269"/>
            <ac:spMk id="3" creationId="{3C5561E3-E7D6-E452-68E4-2DAB11536BCC}"/>
          </ac:spMkLst>
        </pc:spChg>
        <pc:spChg chg="del">
          <ac:chgData name="rkalani" userId="67ecf786-7d55-4316-8d28-6cf5f32c0ee5" providerId="ADAL" clId="{DDB07A2C-FE24-4EC7-90C5-2378E7797693}" dt="2024-05-26T08:50:17.095" v="3445" actId="22"/>
          <ac:spMkLst>
            <pc:docMk/>
            <pc:sldMk cId="540861215" sldId="269"/>
            <ac:spMk id="4" creationId="{78AAFC7D-B42D-C79E-C45B-D2D3CE3F4E4C}"/>
          </ac:spMkLst>
        </pc:spChg>
        <pc:spChg chg="mod">
          <ac:chgData name="rkalani" userId="67ecf786-7d55-4316-8d28-6cf5f32c0ee5" providerId="ADAL" clId="{DDB07A2C-FE24-4EC7-90C5-2378E7797693}" dt="2024-05-29T01:39:02.701" v="5131" actId="1076"/>
          <ac:spMkLst>
            <pc:docMk/>
            <pc:sldMk cId="540861215" sldId="269"/>
            <ac:spMk id="5" creationId="{2D1EC257-54CD-3BFE-FCAA-C33180B274A1}"/>
          </ac:spMkLst>
        </pc:spChg>
        <pc:spChg chg="add del mod">
          <ac:chgData name="rkalani" userId="67ecf786-7d55-4316-8d28-6cf5f32c0ee5" providerId="ADAL" clId="{DDB07A2C-FE24-4EC7-90C5-2378E7797693}" dt="2024-05-26T08:49:37.754" v="3444" actId="22"/>
          <ac:spMkLst>
            <pc:docMk/>
            <pc:sldMk cId="540861215" sldId="269"/>
            <ac:spMk id="9" creationId="{17B6865C-0665-9EB5-7281-508E5BFC0F75}"/>
          </ac:spMkLst>
        </pc:spChg>
        <pc:spChg chg="add mod">
          <ac:chgData name="rkalani" userId="67ecf786-7d55-4316-8d28-6cf5f32c0ee5" providerId="ADAL" clId="{DDB07A2C-FE24-4EC7-90C5-2378E7797693}" dt="2024-05-26T08:52:08.385" v="3474" actId="12"/>
          <ac:spMkLst>
            <pc:docMk/>
            <pc:sldMk cId="540861215" sldId="269"/>
            <ac:spMk id="14" creationId="{298016F0-DAB6-2F80-8C50-37542797FA09}"/>
          </ac:spMkLst>
        </pc:spChg>
        <pc:picChg chg="add del mod ord">
          <ac:chgData name="rkalani" userId="67ecf786-7d55-4316-8d28-6cf5f32c0ee5" providerId="ADAL" clId="{DDB07A2C-FE24-4EC7-90C5-2378E7797693}" dt="2024-05-26T08:48:32.822" v="3443" actId="478"/>
          <ac:picMkLst>
            <pc:docMk/>
            <pc:sldMk cId="540861215" sldId="269"/>
            <ac:picMk id="7" creationId="{0FBFC5AF-778C-CC32-9CC6-CEBF0912C998}"/>
          </ac:picMkLst>
        </pc:picChg>
        <pc:picChg chg="add mod ord">
          <ac:chgData name="rkalani" userId="67ecf786-7d55-4316-8d28-6cf5f32c0ee5" providerId="ADAL" clId="{DDB07A2C-FE24-4EC7-90C5-2378E7797693}" dt="2024-05-26T08:51:55.154" v="3465" actId="1076"/>
          <ac:picMkLst>
            <pc:docMk/>
            <pc:sldMk cId="540861215" sldId="269"/>
            <ac:picMk id="11" creationId="{4CA31BED-C227-D026-D1A2-12C201949858}"/>
          </ac:picMkLst>
        </pc:picChg>
        <pc:picChg chg="add mod ord">
          <ac:chgData name="rkalani" userId="67ecf786-7d55-4316-8d28-6cf5f32c0ee5" providerId="ADAL" clId="{DDB07A2C-FE24-4EC7-90C5-2378E7797693}" dt="2024-05-26T08:51:48.147" v="3464" actId="1076"/>
          <ac:picMkLst>
            <pc:docMk/>
            <pc:sldMk cId="540861215" sldId="269"/>
            <ac:picMk id="13" creationId="{0491C297-3236-33CC-F386-FE9BC52795CB}"/>
          </ac:picMkLst>
        </pc:picChg>
      </pc:sldChg>
      <pc:sldChg chg="addSp delSp modSp new mod">
        <pc:chgData name="rkalani" userId="67ecf786-7d55-4316-8d28-6cf5f32c0ee5" providerId="ADAL" clId="{DDB07A2C-FE24-4EC7-90C5-2378E7797693}" dt="2024-05-26T10:09:18.114" v="3722" actId="1076"/>
        <pc:sldMkLst>
          <pc:docMk/>
          <pc:sldMk cId="563761250" sldId="270"/>
        </pc:sldMkLst>
        <pc:spChg chg="mod">
          <ac:chgData name="rkalani" userId="67ecf786-7d55-4316-8d28-6cf5f32c0ee5" providerId="ADAL" clId="{DDB07A2C-FE24-4EC7-90C5-2378E7797693}" dt="2024-05-26T09:30:13.662" v="3598" actId="20577"/>
          <ac:spMkLst>
            <pc:docMk/>
            <pc:sldMk cId="563761250" sldId="270"/>
            <ac:spMk id="2" creationId="{D7C540CE-5EA4-9ABF-3EBC-D560CD7C934C}"/>
          </ac:spMkLst>
        </pc:spChg>
        <pc:spChg chg="del">
          <ac:chgData name="rkalani" userId="67ecf786-7d55-4316-8d28-6cf5f32c0ee5" providerId="ADAL" clId="{DDB07A2C-FE24-4EC7-90C5-2378E7797693}" dt="2024-05-26T09:50:31.191" v="3604" actId="478"/>
          <ac:spMkLst>
            <pc:docMk/>
            <pc:sldMk cId="563761250" sldId="270"/>
            <ac:spMk id="3" creationId="{3095EFCF-6B9B-0BBB-8682-DC25F535CE05}"/>
          </ac:spMkLst>
        </pc:spChg>
        <pc:spChg chg="del">
          <ac:chgData name="rkalani" userId="67ecf786-7d55-4316-8d28-6cf5f32c0ee5" providerId="ADAL" clId="{DDB07A2C-FE24-4EC7-90C5-2378E7797693}" dt="2024-05-26T09:50:35.043" v="3605" actId="478"/>
          <ac:spMkLst>
            <pc:docMk/>
            <pc:sldMk cId="563761250" sldId="270"/>
            <ac:spMk id="4" creationId="{6A7850FB-C661-3B9F-2E10-48D5F2B30A46}"/>
          </ac:spMkLst>
        </pc:spChg>
        <pc:spChg chg="mod">
          <ac:chgData name="rkalani" userId="67ecf786-7d55-4316-8d28-6cf5f32c0ee5" providerId="ADAL" clId="{DDB07A2C-FE24-4EC7-90C5-2378E7797693}" dt="2024-05-26T10:09:18.114" v="3722" actId="1076"/>
          <ac:spMkLst>
            <pc:docMk/>
            <pc:sldMk cId="563761250" sldId="270"/>
            <ac:spMk id="5" creationId="{18142938-FFD9-8DE8-51A1-591CE63E85B6}"/>
          </ac:spMkLst>
        </pc:spChg>
        <pc:spChg chg="add mod">
          <ac:chgData name="rkalani" userId="67ecf786-7d55-4316-8d28-6cf5f32c0ee5" providerId="ADAL" clId="{DDB07A2C-FE24-4EC7-90C5-2378E7797693}" dt="2024-05-26T10:08:05.102" v="3717"/>
          <ac:spMkLst>
            <pc:docMk/>
            <pc:sldMk cId="563761250" sldId="270"/>
            <ac:spMk id="8" creationId="{7C062C6A-2A54-7015-8A03-7B18B7C22D43}"/>
          </ac:spMkLst>
        </pc:spChg>
        <pc:spChg chg="add mod ord">
          <ac:chgData name="rkalani" userId="67ecf786-7d55-4316-8d28-6cf5f32c0ee5" providerId="ADAL" clId="{DDB07A2C-FE24-4EC7-90C5-2378E7797693}" dt="2024-05-26T10:09:11.779" v="3721" actId="167"/>
          <ac:spMkLst>
            <pc:docMk/>
            <pc:sldMk cId="563761250" sldId="270"/>
            <ac:spMk id="9" creationId="{AE453A20-D7F4-C9F8-EB1E-7031D645D254}"/>
          </ac:spMkLst>
        </pc:spChg>
        <pc:picChg chg="add mod">
          <ac:chgData name="rkalani" userId="67ecf786-7d55-4316-8d28-6cf5f32c0ee5" providerId="ADAL" clId="{DDB07A2C-FE24-4EC7-90C5-2378E7797693}" dt="2024-05-26T09:55:11.184" v="3606" actId="1076"/>
          <ac:picMkLst>
            <pc:docMk/>
            <pc:sldMk cId="563761250" sldId="270"/>
            <ac:picMk id="7" creationId="{C44D67F7-6FE6-B7A5-5344-827F1F8DD3F5}"/>
          </ac:picMkLst>
        </pc:picChg>
      </pc:sldChg>
      <pc:sldChg chg="addSp delSp modSp del mod modClrScheme chgLayout">
        <pc:chgData name="rkalani" userId="67ecf786-7d55-4316-8d28-6cf5f32c0ee5" providerId="ADAL" clId="{DDB07A2C-FE24-4EC7-90C5-2378E7797693}" dt="2024-05-26T08:52:14.378" v="3475" actId="47"/>
        <pc:sldMkLst>
          <pc:docMk/>
          <pc:sldMk cId="1368560791" sldId="270"/>
        </pc:sldMkLst>
        <pc:spChg chg="mod ord">
          <ac:chgData name="rkalani" userId="67ecf786-7d55-4316-8d28-6cf5f32c0ee5" providerId="ADAL" clId="{DDB07A2C-FE24-4EC7-90C5-2378E7797693}" dt="2024-05-26T08:51:18.272" v="3458" actId="21"/>
          <ac:spMkLst>
            <pc:docMk/>
            <pc:sldMk cId="1368560791" sldId="270"/>
            <ac:spMk id="2" creationId="{DBABD4F1-C306-C313-48FD-539CC8C8C1E7}"/>
          </ac:spMkLst>
        </pc:spChg>
        <pc:spChg chg="del mod ord">
          <ac:chgData name="rkalani" userId="67ecf786-7d55-4316-8d28-6cf5f32c0ee5" providerId="ADAL" clId="{DDB07A2C-FE24-4EC7-90C5-2378E7797693}" dt="2024-05-26T08:25:56.583" v="3345" actId="700"/>
          <ac:spMkLst>
            <pc:docMk/>
            <pc:sldMk cId="1368560791" sldId="270"/>
            <ac:spMk id="3" creationId="{6012DA52-C29B-44E9-AB0E-EA7F317002B9}"/>
          </ac:spMkLst>
        </pc:spChg>
        <pc:spChg chg="mod ord">
          <ac:chgData name="rkalani" userId="67ecf786-7d55-4316-8d28-6cf5f32c0ee5" providerId="ADAL" clId="{DDB07A2C-FE24-4EC7-90C5-2378E7797693}" dt="2024-05-26T08:33:59.427" v="3346" actId="700"/>
          <ac:spMkLst>
            <pc:docMk/>
            <pc:sldMk cId="1368560791" sldId="270"/>
            <ac:spMk id="4" creationId="{C3780164-555B-EFAF-E084-385F68923F1C}"/>
          </ac:spMkLst>
        </pc:spChg>
        <pc:spChg chg="add del mod ord">
          <ac:chgData name="rkalani" userId="67ecf786-7d55-4316-8d28-6cf5f32c0ee5" providerId="ADAL" clId="{DDB07A2C-FE24-4EC7-90C5-2378E7797693}" dt="2024-05-26T08:33:59.427" v="3346" actId="700"/>
          <ac:spMkLst>
            <pc:docMk/>
            <pc:sldMk cId="1368560791" sldId="270"/>
            <ac:spMk id="5" creationId="{E0EFC2D8-50BF-193F-0F25-9A0CAFE8A174}"/>
          </ac:spMkLst>
        </pc:spChg>
        <pc:spChg chg="add del mod ord">
          <ac:chgData name="rkalani" userId="67ecf786-7d55-4316-8d28-6cf5f32c0ee5" providerId="ADAL" clId="{DDB07A2C-FE24-4EC7-90C5-2378E7797693}" dt="2024-05-26T08:33:59.427" v="3346" actId="700"/>
          <ac:spMkLst>
            <pc:docMk/>
            <pc:sldMk cId="1368560791" sldId="270"/>
            <ac:spMk id="6" creationId="{BF687E53-B979-31FC-2B80-0F65FC2B8486}"/>
          </ac:spMkLst>
        </pc:spChg>
        <pc:spChg chg="add del mod ord">
          <ac:chgData name="rkalani" userId="67ecf786-7d55-4316-8d28-6cf5f32c0ee5" providerId="ADAL" clId="{DDB07A2C-FE24-4EC7-90C5-2378E7797693}" dt="2024-05-26T08:33:59.427" v="3346" actId="700"/>
          <ac:spMkLst>
            <pc:docMk/>
            <pc:sldMk cId="1368560791" sldId="270"/>
            <ac:spMk id="7" creationId="{E816E8BB-F7BE-D612-1896-C3D4D33E1B46}"/>
          </ac:spMkLst>
        </pc:spChg>
        <pc:spChg chg="add del mod ord">
          <ac:chgData name="rkalani" userId="67ecf786-7d55-4316-8d28-6cf5f32c0ee5" providerId="ADAL" clId="{DDB07A2C-FE24-4EC7-90C5-2378E7797693}" dt="2024-05-26T08:33:59.427" v="3346" actId="700"/>
          <ac:spMkLst>
            <pc:docMk/>
            <pc:sldMk cId="1368560791" sldId="270"/>
            <ac:spMk id="8" creationId="{CAA19756-55E8-3E76-B5D2-F631CAABAEC7}"/>
          </ac:spMkLst>
        </pc:spChg>
        <pc:spChg chg="add del mod ord">
          <ac:chgData name="rkalani" userId="67ecf786-7d55-4316-8d28-6cf5f32c0ee5" providerId="ADAL" clId="{DDB07A2C-FE24-4EC7-90C5-2378E7797693}" dt="2024-05-26T08:51:27.969" v="3460" actId="21"/>
          <ac:spMkLst>
            <pc:docMk/>
            <pc:sldMk cId="1368560791" sldId="270"/>
            <ac:spMk id="9" creationId="{298016F0-DAB6-2F80-8C50-37542797FA09}"/>
          </ac:spMkLst>
        </pc:spChg>
        <pc:spChg chg="add mod">
          <ac:chgData name="rkalani" userId="67ecf786-7d55-4316-8d28-6cf5f32c0ee5" providerId="ADAL" clId="{DDB07A2C-FE24-4EC7-90C5-2378E7797693}" dt="2024-05-26T08:51:27.969" v="3460" actId="21"/>
          <ac:spMkLst>
            <pc:docMk/>
            <pc:sldMk cId="1368560791" sldId="270"/>
            <ac:spMk id="11" creationId="{86A161AE-8CE9-84A6-EBA8-E20E5DFE7314}"/>
          </ac:spMkLst>
        </pc:spChg>
      </pc:sldChg>
      <pc:sldChg chg="addSp delSp modSp new mod">
        <pc:chgData name="rkalani" userId="67ecf786-7d55-4316-8d28-6cf5f32c0ee5" providerId="ADAL" clId="{DDB07A2C-FE24-4EC7-90C5-2378E7797693}" dt="2024-05-29T04:23:26.545" v="5193" actId="27636"/>
        <pc:sldMkLst>
          <pc:docMk/>
          <pc:sldMk cId="3800235299" sldId="271"/>
        </pc:sldMkLst>
        <pc:spChg chg="mod">
          <ac:chgData name="rkalani" userId="67ecf786-7d55-4316-8d28-6cf5f32c0ee5" providerId="ADAL" clId="{DDB07A2C-FE24-4EC7-90C5-2378E7797693}" dt="2024-05-26T19:46:25.116" v="3810" actId="20577"/>
          <ac:spMkLst>
            <pc:docMk/>
            <pc:sldMk cId="3800235299" sldId="271"/>
            <ac:spMk id="2" creationId="{3F7143DE-2D39-5609-52B0-BC2832C524F6}"/>
          </ac:spMkLst>
        </pc:spChg>
        <pc:spChg chg="mod">
          <ac:chgData name="rkalani" userId="67ecf786-7d55-4316-8d28-6cf5f32c0ee5" providerId="ADAL" clId="{DDB07A2C-FE24-4EC7-90C5-2378E7797693}" dt="2024-05-29T04:23:26.545" v="5193" actId="27636"/>
          <ac:spMkLst>
            <pc:docMk/>
            <pc:sldMk cId="3800235299" sldId="271"/>
            <ac:spMk id="3" creationId="{34328732-F0D3-0E46-F0CC-96D9207E1FF6}"/>
          </ac:spMkLst>
        </pc:spChg>
        <pc:spChg chg="del mod">
          <ac:chgData name="rkalani" userId="67ecf786-7d55-4316-8d28-6cf5f32c0ee5" providerId="ADAL" clId="{DDB07A2C-FE24-4EC7-90C5-2378E7797693}" dt="2024-05-26T19:54:38.241" v="4311" actId="22"/>
          <ac:spMkLst>
            <pc:docMk/>
            <pc:sldMk cId="3800235299" sldId="271"/>
            <ac:spMk id="4" creationId="{54CD5BFC-21B5-5BF5-9003-8AA8A7FDDB16}"/>
          </ac:spMkLst>
        </pc:spChg>
        <pc:spChg chg="mod">
          <ac:chgData name="rkalani" userId="67ecf786-7d55-4316-8d28-6cf5f32c0ee5" providerId="ADAL" clId="{DDB07A2C-FE24-4EC7-90C5-2378E7797693}" dt="2024-05-29T04:23:08.411" v="5188" actId="1076"/>
          <ac:spMkLst>
            <pc:docMk/>
            <pc:sldMk cId="3800235299" sldId="271"/>
            <ac:spMk id="5" creationId="{68D4CF38-3C9C-40E2-6FBA-1287E15EFDD4}"/>
          </ac:spMkLst>
        </pc:spChg>
        <pc:spChg chg="add del mod">
          <ac:chgData name="rkalani" userId="67ecf786-7d55-4316-8d28-6cf5f32c0ee5" providerId="ADAL" clId="{DDB07A2C-FE24-4EC7-90C5-2378E7797693}" dt="2024-05-26T20:14:45.849" v="4721" actId="22"/>
          <ac:spMkLst>
            <pc:docMk/>
            <pc:sldMk cId="3800235299" sldId="271"/>
            <ac:spMk id="11" creationId="{5C74B34C-A87C-9049-1A05-0B19291D7510}"/>
          </ac:spMkLst>
        </pc:spChg>
        <pc:picChg chg="add del mod ord">
          <ac:chgData name="rkalani" userId="67ecf786-7d55-4316-8d28-6cf5f32c0ee5" providerId="ADAL" clId="{DDB07A2C-FE24-4EC7-90C5-2378E7797693}" dt="2024-05-26T20:14:26.156" v="4720" actId="478"/>
          <ac:picMkLst>
            <pc:docMk/>
            <pc:sldMk cId="3800235299" sldId="271"/>
            <ac:picMk id="7" creationId="{47216C2F-24F8-0383-4CC6-3198DC8DB311}"/>
          </ac:picMkLst>
        </pc:picChg>
        <pc:picChg chg="add mod modCrop">
          <ac:chgData name="rkalani" userId="67ecf786-7d55-4316-8d28-6cf5f32c0ee5" providerId="ADAL" clId="{DDB07A2C-FE24-4EC7-90C5-2378E7797693}" dt="2024-05-29T04:23:23.571" v="5191" actId="14100"/>
          <ac:picMkLst>
            <pc:docMk/>
            <pc:sldMk cId="3800235299" sldId="271"/>
            <ac:picMk id="9" creationId="{020610F6-3D59-92A6-E579-57187A7110B4}"/>
          </ac:picMkLst>
        </pc:picChg>
        <pc:picChg chg="add mod ord">
          <ac:chgData name="rkalani" userId="67ecf786-7d55-4316-8d28-6cf5f32c0ee5" providerId="ADAL" clId="{DDB07A2C-FE24-4EC7-90C5-2378E7797693}" dt="2024-05-29T04:23:20.866" v="5190" actId="14100"/>
          <ac:picMkLst>
            <pc:docMk/>
            <pc:sldMk cId="3800235299" sldId="271"/>
            <ac:picMk id="13" creationId="{09D98B3D-22CE-23C3-7150-23E4C1234237}"/>
          </ac:picMkLst>
        </pc:picChg>
      </pc:sldChg>
      <pc:sldChg chg="new">
        <pc:chgData name="rkalani" userId="67ecf786-7d55-4316-8d28-6cf5f32c0ee5" providerId="ADAL" clId="{DDB07A2C-FE24-4EC7-90C5-2378E7797693}" dt="2024-05-26T20:27:34.004" v="4736" actId="680"/>
        <pc:sldMkLst>
          <pc:docMk/>
          <pc:sldMk cId="1314481194" sldId="272"/>
        </pc:sldMkLst>
      </pc:sldChg>
      <pc:sldChg chg="addSp delSp modSp mod setBg">
        <pc:chgData name="rkalani" userId="67ecf786-7d55-4316-8d28-6cf5f32c0ee5" providerId="ADAL" clId="{DDB07A2C-FE24-4EC7-90C5-2378E7797693}" dt="2024-05-29T08:24:55.780" v="6215" actId="26606"/>
        <pc:sldMkLst>
          <pc:docMk/>
          <pc:sldMk cId="1273313075" sldId="273"/>
        </pc:sldMkLst>
        <pc:spChg chg="mod">
          <ac:chgData name="rkalani" userId="67ecf786-7d55-4316-8d28-6cf5f32c0ee5" providerId="ADAL" clId="{DDB07A2C-FE24-4EC7-90C5-2378E7797693}" dt="2024-05-29T08:24:55.780" v="6215" actId="26606"/>
          <ac:spMkLst>
            <pc:docMk/>
            <pc:sldMk cId="1273313075" sldId="273"/>
            <ac:spMk id="2" creationId="{6C4C72DD-E3D8-7961-0BE1-6A9360CC5804}"/>
          </ac:spMkLst>
        </pc:spChg>
        <pc:spChg chg="add mod">
          <ac:chgData name="rkalani" userId="67ecf786-7d55-4316-8d28-6cf5f32c0ee5" providerId="ADAL" clId="{DDB07A2C-FE24-4EC7-90C5-2378E7797693}" dt="2024-05-29T08:24:55.258" v="6214"/>
          <ac:spMkLst>
            <pc:docMk/>
            <pc:sldMk cId="1273313075" sldId="273"/>
            <ac:spMk id="3" creationId="{792E62EC-5059-E877-3092-5E9699EE687F}"/>
          </ac:spMkLst>
        </pc:spChg>
        <pc:spChg chg="mod ord">
          <ac:chgData name="rkalani" userId="67ecf786-7d55-4316-8d28-6cf5f32c0ee5" providerId="ADAL" clId="{DDB07A2C-FE24-4EC7-90C5-2378E7797693}" dt="2024-05-29T08:24:55.780" v="6215" actId="26606"/>
          <ac:spMkLst>
            <pc:docMk/>
            <pc:sldMk cId="1273313075" sldId="273"/>
            <ac:spMk id="5" creationId="{0506F143-3686-51DE-ED88-9D0C675C3189}"/>
          </ac:spMkLst>
        </pc:spChg>
        <pc:spChg chg="add del">
          <ac:chgData name="rkalani" userId="67ecf786-7d55-4316-8d28-6cf5f32c0ee5" providerId="ADAL" clId="{DDB07A2C-FE24-4EC7-90C5-2378E7797693}" dt="2024-05-29T08:24:25.406" v="6205" actId="26606"/>
          <ac:spMkLst>
            <pc:docMk/>
            <pc:sldMk cId="1273313075" sldId="273"/>
            <ac:spMk id="14" creationId="{BCED4D40-4B67-4331-AC48-79B82B4A47D8}"/>
          </ac:spMkLst>
        </pc:spChg>
        <pc:spChg chg="add del">
          <ac:chgData name="rkalani" userId="67ecf786-7d55-4316-8d28-6cf5f32c0ee5" providerId="ADAL" clId="{DDB07A2C-FE24-4EC7-90C5-2378E7797693}" dt="2024-05-29T08:24:25.406" v="6205" actId="26606"/>
          <ac:spMkLst>
            <pc:docMk/>
            <pc:sldMk cId="1273313075" sldId="273"/>
            <ac:spMk id="15" creationId="{670CEDEF-4F34-412E-84EE-329C1E936AF5}"/>
          </ac:spMkLst>
        </pc:spChg>
        <pc:spChg chg="add del">
          <ac:chgData name="rkalani" userId="67ecf786-7d55-4316-8d28-6cf5f32c0ee5" providerId="ADAL" clId="{DDB07A2C-FE24-4EC7-90C5-2378E7797693}" dt="2024-05-29T08:24:35.364" v="6207" actId="26606"/>
          <ac:spMkLst>
            <pc:docMk/>
            <pc:sldMk cId="1273313075" sldId="273"/>
            <ac:spMk id="16" creationId="{A8384FB5-9ADC-4DDC-881B-597D56F5B15D}"/>
          </ac:spMkLst>
        </pc:spChg>
        <pc:spChg chg="add del">
          <ac:chgData name="rkalani" userId="67ecf786-7d55-4316-8d28-6cf5f32c0ee5" providerId="ADAL" clId="{DDB07A2C-FE24-4EC7-90C5-2378E7797693}" dt="2024-05-29T08:24:35.364" v="6207" actId="26606"/>
          <ac:spMkLst>
            <pc:docMk/>
            <pc:sldMk cId="1273313075" sldId="273"/>
            <ac:spMk id="17" creationId="{A7009A0A-BEF5-4EAC-AF15-E4F9F002E239}"/>
          </ac:spMkLst>
        </pc:spChg>
        <pc:spChg chg="add del">
          <ac:chgData name="rkalani" userId="67ecf786-7d55-4316-8d28-6cf5f32c0ee5" providerId="ADAL" clId="{DDB07A2C-FE24-4EC7-90C5-2378E7797693}" dt="2024-05-29T08:24:35.364" v="6207" actId="26606"/>
          <ac:spMkLst>
            <pc:docMk/>
            <pc:sldMk cId="1273313075" sldId="273"/>
            <ac:spMk id="18" creationId="{1199E1B1-A8C0-4FE8-A5A8-1CB41D69F857}"/>
          </ac:spMkLst>
        </pc:spChg>
        <pc:spChg chg="add del">
          <ac:chgData name="rkalani" userId="67ecf786-7d55-4316-8d28-6cf5f32c0ee5" providerId="ADAL" clId="{DDB07A2C-FE24-4EC7-90C5-2378E7797693}" dt="2024-05-29T08:24:35.364" v="6207" actId="26606"/>
          <ac:spMkLst>
            <pc:docMk/>
            <pc:sldMk cId="1273313075" sldId="273"/>
            <ac:spMk id="19" creationId="{84A8DE83-DE75-4B41-9DB4-A7EC0B0DEC0B}"/>
          </ac:spMkLst>
        </pc:spChg>
        <pc:spChg chg="add del">
          <ac:chgData name="rkalani" userId="67ecf786-7d55-4316-8d28-6cf5f32c0ee5" providerId="ADAL" clId="{DDB07A2C-FE24-4EC7-90C5-2378E7797693}" dt="2024-05-29T08:24:55.780" v="6215" actId="26606"/>
          <ac:spMkLst>
            <pc:docMk/>
            <pc:sldMk cId="1273313075" sldId="273"/>
            <ac:spMk id="20" creationId="{A8384FB5-9ADC-4DDC-881B-597D56F5B15D}"/>
          </ac:spMkLst>
        </pc:spChg>
        <pc:spChg chg="add del">
          <ac:chgData name="rkalani" userId="67ecf786-7d55-4316-8d28-6cf5f32c0ee5" providerId="ADAL" clId="{DDB07A2C-FE24-4EC7-90C5-2378E7797693}" dt="2024-05-29T08:24:55.780" v="6215" actId="26606"/>
          <ac:spMkLst>
            <pc:docMk/>
            <pc:sldMk cId="1273313075" sldId="273"/>
            <ac:spMk id="21" creationId="{1199E1B1-A8C0-4FE8-A5A8-1CB41D69F857}"/>
          </ac:spMkLst>
        </pc:spChg>
        <pc:spChg chg="add del">
          <ac:chgData name="rkalani" userId="67ecf786-7d55-4316-8d28-6cf5f32c0ee5" providerId="ADAL" clId="{DDB07A2C-FE24-4EC7-90C5-2378E7797693}" dt="2024-05-29T08:24:55.780" v="6215" actId="26606"/>
          <ac:spMkLst>
            <pc:docMk/>
            <pc:sldMk cId="1273313075" sldId="273"/>
            <ac:spMk id="22" creationId="{84A8DE83-DE75-4B41-9DB4-A7EC0B0DEC0B}"/>
          </ac:spMkLst>
        </pc:spChg>
        <pc:spChg chg="add del">
          <ac:chgData name="rkalani" userId="67ecf786-7d55-4316-8d28-6cf5f32c0ee5" providerId="ADAL" clId="{DDB07A2C-FE24-4EC7-90C5-2378E7797693}" dt="2024-05-29T08:24:55.780" v="6215" actId="26606"/>
          <ac:spMkLst>
            <pc:docMk/>
            <pc:sldMk cId="1273313075" sldId="273"/>
            <ac:spMk id="23" creationId="{A7009A0A-BEF5-4EAC-AF15-E4F9F002E239}"/>
          </ac:spMkLst>
        </pc:spChg>
        <pc:picChg chg="mod">
          <ac:chgData name="rkalani" userId="67ecf786-7d55-4316-8d28-6cf5f32c0ee5" providerId="ADAL" clId="{DDB07A2C-FE24-4EC7-90C5-2378E7797693}" dt="2024-05-29T08:24:55.780" v="6215" actId="26606"/>
          <ac:picMkLst>
            <pc:docMk/>
            <pc:sldMk cId="1273313075" sldId="273"/>
            <ac:picMk id="6" creationId="{F3D8D954-097C-CFBA-7936-C207CDA6DF61}"/>
          </ac:picMkLst>
        </pc:picChg>
      </pc:sldChg>
      <pc:sldChg chg="modSp mod">
        <pc:chgData name="rkalani" userId="67ecf786-7d55-4316-8d28-6cf5f32c0ee5" providerId="ADAL" clId="{DDB07A2C-FE24-4EC7-90C5-2378E7797693}" dt="2024-05-29T07:38:30.652" v="5204" actId="114"/>
        <pc:sldMkLst>
          <pc:docMk/>
          <pc:sldMk cId="1406905966" sldId="284"/>
        </pc:sldMkLst>
        <pc:spChg chg="mod">
          <ac:chgData name="rkalani" userId="67ecf786-7d55-4316-8d28-6cf5f32c0ee5" providerId="ADAL" clId="{DDB07A2C-FE24-4EC7-90C5-2378E7797693}" dt="2024-05-29T07:38:30.652" v="5204" actId="114"/>
          <ac:spMkLst>
            <pc:docMk/>
            <pc:sldMk cId="1406905966" sldId="284"/>
            <ac:spMk id="6" creationId="{12AA373C-89BF-FC98-33E3-9401F4EFD61C}"/>
          </ac:spMkLst>
        </pc:spChg>
      </pc:sldChg>
      <pc:sldChg chg="modSp mod">
        <pc:chgData name="rkalani" userId="67ecf786-7d55-4316-8d28-6cf5f32c0ee5" providerId="ADAL" clId="{DDB07A2C-FE24-4EC7-90C5-2378E7797693}" dt="2024-05-29T08:31:51.062" v="6337" actId="20577"/>
        <pc:sldMkLst>
          <pc:docMk/>
          <pc:sldMk cId="2756714496" sldId="285"/>
        </pc:sldMkLst>
        <pc:spChg chg="mod">
          <ac:chgData name="rkalani" userId="67ecf786-7d55-4316-8d28-6cf5f32c0ee5" providerId="ADAL" clId="{DDB07A2C-FE24-4EC7-90C5-2378E7797693}" dt="2024-05-29T08:31:51.062" v="6337" actId="20577"/>
          <ac:spMkLst>
            <pc:docMk/>
            <pc:sldMk cId="2756714496" sldId="285"/>
            <ac:spMk id="3" creationId="{2CED8E83-4ECE-CD7C-8A4B-FF4250585223}"/>
          </ac:spMkLst>
        </pc:spChg>
      </pc:sldChg>
      <pc:sldChg chg="modSp mod">
        <pc:chgData name="rkalani" userId="67ecf786-7d55-4316-8d28-6cf5f32c0ee5" providerId="ADAL" clId="{DDB07A2C-FE24-4EC7-90C5-2378E7797693}" dt="2024-05-29T07:53:47.285" v="5208" actId="14100"/>
        <pc:sldMkLst>
          <pc:docMk/>
          <pc:sldMk cId="4114594773" sldId="286"/>
        </pc:sldMkLst>
        <pc:spChg chg="mod">
          <ac:chgData name="rkalani" userId="67ecf786-7d55-4316-8d28-6cf5f32c0ee5" providerId="ADAL" clId="{DDB07A2C-FE24-4EC7-90C5-2378E7797693}" dt="2024-05-29T07:53:47.285" v="5208" actId="14100"/>
          <ac:spMkLst>
            <pc:docMk/>
            <pc:sldMk cId="4114594773" sldId="286"/>
            <ac:spMk id="5" creationId="{8374BB85-4F0C-40F6-3D09-B3FA504F7A8F}"/>
          </ac:spMkLst>
        </pc:spChg>
      </pc:sldChg>
      <pc:sldChg chg="addSp delSp modSp mod modClrScheme chgLayout">
        <pc:chgData name="rkalani" userId="67ecf786-7d55-4316-8d28-6cf5f32c0ee5" providerId="ADAL" clId="{DDB07A2C-FE24-4EC7-90C5-2378E7797693}" dt="2024-05-28T08:08:12.151" v="4772" actId="21"/>
        <pc:sldMkLst>
          <pc:docMk/>
          <pc:sldMk cId="2557102197" sldId="289"/>
        </pc:sldMkLst>
        <pc:spChg chg="add del mod ord">
          <ac:chgData name="rkalani" userId="67ecf786-7d55-4316-8d28-6cf5f32c0ee5" providerId="ADAL" clId="{DDB07A2C-FE24-4EC7-90C5-2378E7797693}" dt="2024-05-28T08:04:13.626" v="4740" actId="478"/>
          <ac:spMkLst>
            <pc:docMk/>
            <pc:sldMk cId="2557102197" sldId="289"/>
            <ac:spMk id="2" creationId="{7E121D87-F38F-FB7A-56A7-689771CB7E76}"/>
          </ac:spMkLst>
        </pc:spChg>
        <pc:spChg chg="add del mod ord">
          <ac:chgData name="rkalani" userId="67ecf786-7d55-4316-8d28-6cf5f32c0ee5" providerId="ADAL" clId="{DDB07A2C-FE24-4EC7-90C5-2378E7797693}" dt="2024-05-28T08:08:12.151" v="4772" actId="21"/>
          <ac:spMkLst>
            <pc:docMk/>
            <pc:sldMk cId="2557102197" sldId="289"/>
            <ac:spMk id="3" creationId="{20355090-8FE9-FE97-0EBD-7CCF4EA2D14B}"/>
          </ac:spMkLst>
        </pc:spChg>
        <pc:spChg chg="add del mod ord">
          <ac:chgData name="rkalani" userId="67ecf786-7d55-4316-8d28-6cf5f32c0ee5" providerId="ADAL" clId="{DDB07A2C-FE24-4EC7-90C5-2378E7797693}" dt="2024-05-28T08:04:13.626" v="4740" actId="478"/>
          <ac:spMkLst>
            <pc:docMk/>
            <pc:sldMk cId="2557102197" sldId="289"/>
            <ac:spMk id="4" creationId="{8752E6D5-C029-1523-187E-A050889280F0}"/>
          </ac:spMkLst>
        </pc:spChg>
        <pc:spChg chg="mod ord">
          <ac:chgData name="rkalani" userId="67ecf786-7d55-4316-8d28-6cf5f32c0ee5" providerId="ADAL" clId="{DDB07A2C-FE24-4EC7-90C5-2378E7797693}" dt="2024-05-28T08:03:56.152" v="4737" actId="700"/>
          <ac:spMkLst>
            <pc:docMk/>
            <pc:sldMk cId="2557102197" sldId="289"/>
            <ac:spMk id="5" creationId="{DE1FE167-FA8A-68B5-3B3E-C7E43D781230}"/>
          </ac:spMkLst>
        </pc:spChg>
        <pc:spChg chg="add mod">
          <ac:chgData name="rkalani" userId="67ecf786-7d55-4316-8d28-6cf5f32c0ee5" providerId="ADAL" clId="{DDB07A2C-FE24-4EC7-90C5-2378E7797693}" dt="2024-05-28T08:08:12.151" v="4772" actId="21"/>
          <ac:spMkLst>
            <pc:docMk/>
            <pc:sldMk cId="2557102197" sldId="289"/>
            <ac:spMk id="7" creationId="{474C0446-44E2-9E21-0CF5-DCD38D156D98}"/>
          </ac:spMkLst>
        </pc:spChg>
        <pc:picChg chg="ord">
          <ac:chgData name="rkalani" userId="67ecf786-7d55-4316-8d28-6cf5f32c0ee5" providerId="ADAL" clId="{DDB07A2C-FE24-4EC7-90C5-2378E7797693}" dt="2024-05-28T08:04:09.953" v="4739" actId="167"/>
          <ac:picMkLst>
            <pc:docMk/>
            <pc:sldMk cId="2557102197" sldId="289"/>
            <ac:picMk id="9" creationId="{DF501FA1-0FC2-0B20-D240-2BC3FB158DBD}"/>
          </ac:picMkLst>
        </pc:picChg>
      </pc:sldChg>
      <pc:sldChg chg="addSp delSp modSp new mod ord modClrScheme chgLayout">
        <pc:chgData name="rkalani" userId="67ecf786-7d55-4316-8d28-6cf5f32c0ee5" providerId="ADAL" clId="{DDB07A2C-FE24-4EC7-90C5-2378E7797693}" dt="2024-05-29T08:06:04.818" v="5398" actId="1076"/>
        <pc:sldMkLst>
          <pc:docMk/>
          <pc:sldMk cId="1379041833" sldId="290"/>
        </pc:sldMkLst>
        <pc:spChg chg="del">
          <ac:chgData name="rkalani" userId="67ecf786-7d55-4316-8d28-6cf5f32c0ee5" providerId="ADAL" clId="{DDB07A2C-FE24-4EC7-90C5-2378E7797693}" dt="2024-05-28T08:10:49.472" v="4898" actId="700"/>
          <ac:spMkLst>
            <pc:docMk/>
            <pc:sldMk cId="1379041833" sldId="290"/>
            <ac:spMk id="2" creationId="{57F9D210-57D1-7278-A70D-2085AA11B1AA}"/>
          </ac:spMkLst>
        </pc:spChg>
        <pc:spChg chg="del">
          <ac:chgData name="rkalani" userId="67ecf786-7d55-4316-8d28-6cf5f32c0ee5" providerId="ADAL" clId="{DDB07A2C-FE24-4EC7-90C5-2378E7797693}" dt="2024-05-28T08:08:17.947" v="4774"/>
          <ac:spMkLst>
            <pc:docMk/>
            <pc:sldMk cId="1379041833" sldId="290"/>
            <ac:spMk id="3" creationId="{6AD667DA-5F7D-30AA-E802-8A4D373F2065}"/>
          </ac:spMkLst>
        </pc:spChg>
        <pc:spChg chg="del">
          <ac:chgData name="rkalani" userId="67ecf786-7d55-4316-8d28-6cf5f32c0ee5" providerId="ADAL" clId="{DDB07A2C-FE24-4EC7-90C5-2378E7797693}" dt="2024-05-28T08:10:49.472" v="4898" actId="700"/>
          <ac:spMkLst>
            <pc:docMk/>
            <pc:sldMk cId="1379041833" sldId="290"/>
            <ac:spMk id="4" creationId="{8C4C1690-0809-A08A-F3A1-0C552605F8ED}"/>
          </ac:spMkLst>
        </pc:spChg>
        <pc:spChg chg="mod ord">
          <ac:chgData name="rkalani" userId="67ecf786-7d55-4316-8d28-6cf5f32c0ee5" providerId="ADAL" clId="{DDB07A2C-FE24-4EC7-90C5-2378E7797693}" dt="2024-05-28T08:11:45.964" v="4907"/>
          <ac:spMkLst>
            <pc:docMk/>
            <pc:sldMk cId="1379041833" sldId="290"/>
            <ac:spMk id="5" creationId="{33467AEF-1B74-0D98-E566-00E7AC3C5C31}"/>
          </ac:spMkLst>
        </pc:spChg>
        <pc:spChg chg="add del mod ord">
          <ac:chgData name="rkalani" userId="67ecf786-7d55-4316-8d28-6cf5f32c0ee5" providerId="ADAL" clId="{DDB07A2C-FE24-4EC7-90C5-2378E7797693}" dt="2024-05-28T08:10:59.788" v="4900" actId="478"/>
          <ac:spMkLst>
            <pc:docMk/>
            <pc:sldMk cId="1379041833" sldId="290"/>
            <ac:spMk id="6" creationId="{20355090-8FE9-FE97-0EBD-7CCF4EA2D14B}"/>
          </ac:spMkLst>
        </pc:spChg>
        <pc:spChg chg="add del mod ord">
          <ac:chgData name="rkalani" userId="67ecf786-7d55-4316-8d28-6cf5f32c0ee5" providerId="ADAL" clId="{DDB07A2C-FE24-4EC7-90C5-2378E7797693}" dt="2024-05-28T08:11:13.104" v="4904" actId="700"/>
          <ac:spMkLst>
            <pc:docMk/>
            <pc:sldMk cId="1379041833" sldId="290"/>
            <ac:spMk id="7" creationId="{1735A32E-D222-8782-87BB-2106648C6FAF}"/>
          </ac:spMkLst>
        </pc:spChg>
        <pc:picChg chg="mod">
          <ac:chgData name="rkalani" userId="67ecf786-7d55-4316-8d28-6cf5f32c0ee5" providerId="ADAL" clId="{DDB07A2C-FE24-4EC7-90C5-2378E7797693}" dt="2024-05-29T08:06:04.818" v="5398" actId="1076"/>
          <ac:picMkLst>
            <pc:docMk/>
            <pc:sldMk cId="1379041833" sldId="290"/>
            <ac:picMk id="3" creationId="{469853F0-4659-28EC-B5DA-3B407778E5DC}"/>
          </ac:picMkLst>
        </pc:picChg>
        <pc:picChg chg="add mod">
          <ac:chgData name="rkalani" userId="67ecf786-7d55-4316-8d28-6cf5f32c0ee5" providerId="ADAL" clId="{DDB07A2C-FE24-4EC7-90C5-2378E7797693}" dt="2024-05-28T08:11:18.271" v="4906" actId="14100"/>
          <ac:picMkLst>
            <pc:docMk/>
            <pc:sldMk cId="1379041833" sldId="290"/>
            <ac:picMk id="9" creationId="{D98A0CD3-ADEA-ED4E-DB39-9192A7D19A3F}"/>
          </ac:picMkLst>
        </pc:picChg>
      </pc:sldChg>
      <pc:sldChg chg="addSp delSp modSp mod setBg">
        <pc:chgData name="rkalani" userId="67ecf786-7d55-4316-8d28-6cf5f32c0ee5" providerId="ADAL" clId="{DDB07A2C-FE24-4EC7-90C5-2378E7797693}" dt="2024-05-28T23:22:43.323" v="4929" actId="20577"/>
        <pc:sldMkLst>
          <pc:docMk/>
          <pc:sldMk cId="1824138050" sldId="292"/>
        </pc:sldMkLst>
        <pc:spChg chg="mod">
          <ac:chgData name="rkalani" userId="67ecf786-7d55-4316-8d28-6cf5f32c0ee5" providerId="ADAL" clId="{DDB07A2C-FE24-4EC7-90C5-2378E7797693}" dt="2024-05-28T23:22:43.323" v="4929" actId="20577"/>
          <ac:spMkLst>
            <pc:docMk/>
            <pc:sldMk cId="1824138050" sldId="292"/>
            <ac:spMk id="2" creationId="{0517941D-4748-73B9-C4C2-540BDB571EF1}"/>
          </ac:spMkLst>
        </pc:spChg>
        <pc:spChg chg="del">
          <ac:chgData name="rkalani" userId="67ecf786-7d55-4316-8d28-6cf5f32c0ee5" providerId="ADAL" clId="{DDB07A2C-FE24-4EC7-90C5-2378E7797693}" dt="2024-05-28T23:19:30.697" v="4908" actId="22"/>
          <ac:spMkLst>
            <pc:docMk/>
            <pc:sldMk cId="1824138050" sldId="292"/>
            <ac:spMk id="3" creationId="{898FF265-EA12-CCCF-2DBE-49B1918949EB}"/>
          </ac:spMkLst>
        </pc:spChg>
        <pc:spChg chg="del">
          <ac:chgData name="rkalani" userId="67ecf786-7d55-4316-8d28-6cf5f32c0ee5" providerId="ADAL" clId="{DDB07A2C-FE24-4EC7-90C5-2378E7797693}" dt="2024-05-28T23:21:09.608" v="4912" actId="22"/>
          <ac:spMkLst>
            <pc:docMk/>
            <pc:sldMk cId="1824138050" sldId="292"/>
            <ac:spMk id="4" creationId="{3D92CA09-AC4F-70F9-6678-342DD109ED22}"/>
          </ac:spMkLst>
        </pc:spChg>
        <pc:spChg chg="mod">
          <ac:chgData name="rkalani" userId="67ecf786-7d55-4316-8d28-6cf5f32c0ee5" providerId="ADAL" clId="{DDB07A2C-FE24-4EC7-90C5-2378E7797693}" dt="2024-05-28T23:22:00.314" v="4916"/>
          <ac:spMkLst>
            <pc:docMk/>
            <pc:sldMk cId="1824138050" sldId="292"/>
            <ac:spMk id="5" creationId="{7CFB78EB-E076-785C-76D7-823EE49BE1DF}"/>
          </ac:spMkLst>
        </pc:spChg>
        <pc:spChg chg="add">
          <ac:chgData name="rkalani" userId="67ecf786-7d55-4316-8d28-6cf5f32c0ee5" providerId="ADAL" clId="{DDB07A2C-FE24-4EC7-90C5-2378E7797693}" dt="2024-05-28T23:21:20.619" v="4913" actId="26606"/>
          <ac:spMkLst>
            <pc:docMk/>
            <pc:sldMk cId="1824138050" sldId="292"/>
            <ac:spMk id="14" creationId="{C4879EFC-8E62-4E00-973C-C45EE9EC676D}"/>
          </ac:spMkLst>
        </pc:spChg>
        <pc:spChg chg="add">
          <ac:chgData name="rkalani" userId="67ecf786-7d55-4316-8d28-6cf5f32c0ee5" providerId="ADAL" clId="{DDB07A2C-FE24-4EC7-90C5-2378E7797693}" dt="2024-05-28T23:21:20.619" v="4913" actId="26606"/>
          <ac:spMkLst>
            <pc:docMk/>
            <pc:sldMk cId="1824138050" sldId="292"/>
            <ac:spMk id="16" creationId="{D6A9C53F-5F90-40A5-8C85-5412D39C8C68}"/>
          </ac:spMkLst>
        </pc:spChg>
        <pc:picChg chg="add mod ord">
          <ac:chgData name="rkalani" userId="67ecf786-7d55-4316-8d28-6cf5f32c0ee5" providerId="ADAL" clId="{DDB07A2C-FE24-4EC7-90C5-2378E7797693}" dt="2024-05-28T23:21:24.163" v="4914" actId="14100"/>
          <ac:picMkLst>
            <pc:docMk/>
            <pc:sldMk cId="1824138050" sldId="292"/>
            <ac:picMk id="7" creationId="{FCB48364-FD22-61E9-1654-B0D828665F4E}"/>
          </ac:picMkLst>
        </pc:picChg>
        <pc:picChg chg="add mod ord">
          <ac:chgData name="rkalani" userId="67ecf786-7d55-4316-8d28-6cf5f32c0ee5" providerId="ADAL" clId="{DDB07A2C-FE24-4EC7-90C5-2378E7797693}" dt="2024-05-28T23:21:29.352" v="4915" actId="14100"/>
          <ac:picMkLst>
            <pc:docMk/>
            <pc:sldMk cId="1824138050" sldId="292"/>
            <ac:picMk id="9" creationId="{F097ED3C-4AF4-F040-45CF-24FB73DEF282}"/>
          </ac:picMkLst>
        </pc:picChg>
      </pc:sldChg>
      <pc:sldChg chg="addSp delSp modSp new mod modClrScheme chgLayout">
        <pc:chgData name="rkalani" userId="67ecf786-7d55-4316-8d28-6cf5f32c0ee5" providerId="ADAL" clId="{DDB07A2C-FE24-4EC7-90C5-2378E7797693}" dt="2024-05-29T04:34:30.062" v="5202" actId="1076"/>
        <pc:sldMkLst>
          <pc:docMk/>
          <pc:sldMk cId="1360771878" sldId="293"/>
        </pc:sldMkLst>
        <pc:spChg chg="del">
          <ac:chgData name="rkalani" userId="67ecf786-7d55-4316-8d28-6cf5f32c0ee5" providerId="ADAL" clId="{DDB07A2C-FE24-4EC7-90C5-2378E7797693}" dt="2024-05-29T04:26:55.096" v="5195" actId="700"/>
          <ac:spMkLst>
            <pc:docMk/>
            <pc:sldMk cId="1360771878" sldId="293"/>
            <ac:spMk id="2" creationId="{F3EBBA12-FA7B-CC6A-CBFF-9736903D098B}"/>
          </ac:spMkLst>
        </pc:spChg>
        <pc:spChg chg="del">
          <ac:chgData name="rkalani" userId="67ecf786-7d55-4316-8d28-6cf5f32c0ee5" providerId="ADAL" clId="{DDB07A2C-FE24-4EC7-90C5-2378E7797693}" dt="2024-05-29T04:26:55.096" v="5195" actId="700"/>
          <ac:spMkLst>
            <pc:docMk/>
            <pc:sldMk cId="1360771878" sldId="293"/>
            <ac:spMk id="3" creationId="{252F7BC0-7E24-5E88-59F3-3BD115889160}"/>
          </ac:spMkLst>
        </pc:spChg>
        <pc:spChg chg="del">
          <ac:chgData name="rkalani" userId="67ecf786-7d55-4316-8d28-6cf5f32c0ee5" providerId="ADAL" clId="{DDB07A2C-FE24-4EC7-90C5-2378E7797693}" dt="2024-05-29T04:26:55.096" v="5195" actId="700"/>
          <ac:spMkLst>
            <pc:docMk/>
            <pc:sldMk cId="1360771878" sldId="293"/>
            <ac:spMk id="4" creationId="{3DD48A5F-D132-FA9E-66F9-51192F230CC7}"/>
          </ac:spMkLst>
        </pc:spChg>
        <pc:spChg chg="mod ord">
          <ac:chgData name="rkalani" userId="67ecf786-7d55-4316-8d28-6cf5f32c0ee5" providerId="ADAL" clId="{DDB07A2C-FE24-4EC7-90C5-2378E7797693}" dt="2024-05-29T04:26:55.096" v="5195" actId="700"/>
          <ac:spMkLst>
            <pc:docMk/>
            <pc:sldMk cId="1360771878" sldId="293"/>
            <ac:spMk id="5" creationId="{298B6E5B-193C-7180-4EAA-B08891339BF4}"/>
          </ac:spMkLst>
        </pc:spChg>
        <pc:picChg chg="add mod">
          <ac:chgData name="rkalani" userId="67ecf786-7d55-4316-8d28-6cf5f32c0ee5" providerId="ADAL" clId="{DDB07A2C-FE24-4EC7-90C5-2378E7797693}" dt="2024-05-29T04:30:35.490" v="5200" actId="1076"/>
          <ac:picMkLst>
            <pc:docMk/>
            <pc:sldMk cId="1360771878" sldId="293"/>
            <ac:picMk id="7" creationId="{4ADEF375-D0F9-FA22-4E10-D1850DF07CB0}"/>
          </ac:picMkLst>
        </pc:picChg>
        <pc:picChg chg="add mod">
          <ac:chgData name="rkalani" userId="67ecf786-7d55-4316-8d28-6cf5f32c0ee5" providerId="ADAL" clId="{DDB07A2C-FE24-4EC7-90C5-2378E7797693}" dt="2024-05-29T04:34:30.062" v="5202" actId="1076"/>
          <ac:picMkLst>
            <pc:docMk/>
            <pc:sldMk cId="1360771878" sldId="293"/>
            <ac:picMk id="9" creationId="{3A1647FF-0EBE-6B42-D9A8-9140AD5A880B}"/>
          </ac:picMkLst>
        </pc:picChg>
      </pc:sldChg>
      <pc:sldChg chg="modSp mod">
        <pc:chgData name="rkalani" userId="67ecf786-7d55-4316-8d28-6cf5f32c0ee5" providerId="ADAL" clId="{DDB07A2C-FE24-4EC7-90C5-2378E7797693}" dt="2024-07-02T03:56:44.199" v="7661" actId="20577"/>
        <pc:sldMkLst>
          <pc:docMk/>
          <pc:sldMk cId="1128177539" sldId="294"/>
        </pc:sldMkLst>
        <pc:spChg chg="mod">
          <ac:chgData name="rkalani" userId="67ecf786-7d55-4316-8d28-6cf5f32c0ee5" providerId="ADAL" clId="{DDB07A2C-FE24-4EC7-90C5-2378E7797693}" dt="2024-07-02T03:56:44.199" v="7661" actId="20577"/>
          <ac:spMkLst>
            <pc:docMk/>
            <pc:sldMk cId="1128177539" sldId="294"/>
            <ac:spMk id="4" creationId="{839CA0B9-A476-DD00-146A-6AFD1DAAF208}"/>
          </ac:spMkLst>
        </pc:spChg>
      </pc:sldChg>
      <pc:sldChg chg="addSp delSp modSp new mod modClrScheme chgLayout">
        <pc:chgData name="rkalani" userId="67ecf786-7d55-4316-8d28-6cf5f32c0ee5" providerId="ADAL" clId="{DDB07A2C-FE24-4EC7-90C5-2378E7797693}" dt="2024-05-29T08:30:20.697" v="6332" actId="20577"/>
        <pc:sldMkLst>
          <pc:docMk/>
          <pc:sldMk cId="2430580742" sldId="295"/>
        </pc:sldMkLst>
        <pc:spChg chg="mod ord">
          <ac:chgData name="rkalani" userId="67ecf786-7d55-4316-8d28-6cf5f32c0ee5" providerId="ADAL" clId="{DDB07A2C-FE24-4EC7-90C5-2378E7797693}" dt="2024-05-29T08:16:54.082" v="5589" actId="20577"/>
          <ac:spMkLst>
            <pc:docMk/>
            <pc:sldMk cId="2430580742" sldId="295"/>
            <ac:spMk id="2" creationId="{1E8E7063-159B-D1B6-69FF-CCDBD33CAB4C}"/>
          </ac:spMkLst>
        </pc:spChg>
        <pc:spChg chg="del mod ord">
          <ac:chgData name="rkalani" userId="67ecf786-7d55-4316-8d28-6cf5f32c0ee5" providerId="ADAL" clId="{DDB07A2C-FE24-4EC7-90C5-2378E7797693}" dt="2024-05-29T08:15:50.673" v="5399" actId="700"/>
          <ac:spMkLst>
            <pc:docMk/>
            <pc:sldMk cId="2430580742" sldId="295"/>
            <ac:spMk id="3" creationId="{42514D97-BAD4-35DD-4B4B-77CBA9C736BE}"/>
          </ac:spMkLst>
        </pc:spChg>
        <pc:spChg chg="del">
          <ac:chgData name="rkalani" userId="67ecf786-7d55-4316-8d28-6cf5f32c0ee5" providerId="ADAL" clId="{DDB07A2C-FE24-4EC7-90C5-2378E7797693}" dt="2024-05-29T08:15:50.673" v="5399" actId="700"/>
          <ac:spMkLst>
            <pc:docMk/>
            <pc:sldMk cId="2430580742" sldId="295"/>
            <ac:spMk id="4" creationId="{8AF7EC67-B67B-17E9-91E0-5AED797E5611}"/>
          </ac:spMkLst>
        </pc:spChg>
        <pc:spChg chg="mod ord">
          <ac:chgData name="rkalani" userId="67ecf786-7d55-4316-8d28-6cf5f32c0ee5" providerId="ADAL" clId="{DDB07A2C-FE24-4EC7-90C5-2378E7797693}" dt="2024-05-29T08:15:50.673" v="5399" actId="700"/>
          <ac:spMkLst>
            <pc:docMk/>
            <pc:sldMk cId="2430580742" sldId="295"/>
            <ac:spMk id="5" creationId="{F178F209-B0D6-6CBC-8531-C275E8A5352C}"/>
          </ac:spMkLst>
        </pc:spChg>
        <pc:spChg chg="add mod ord">
          <ac:chgData name="rkalani" userId="67ecf786-7d55-4316-8d28-6cf5f32c0ee5" providerId="ADAL" clId="{DDB07A2C-FE24-4EC7-90C5-2378E7797693}" dt="2024-05-29T08:30:20.697" v="6332" actId="20577"/>
          <ac:spMkLst>
            <pc:docMk/>
            <pc:sldMk cId="2430580742" sldId="295"/>
            <ac:spMk id="6" creationId="{B085C71D-3FD6-C214-F62E-7E21AE604E46}"/>
          </ac:spMkLst>
        </pc:spChg>
      </pc:sldChg>
      <pc:sldChg chg="addSp delSp modSp new mod setBg modClrScheme chgLayout">
        <pc:chgData name="rkalani" userId="67ecf786-7d55-4316-8d28-6cf5f32c0ee5" providerId="ADAL" clId="{DDB07A2C-FE24-4EC7-90C5-2378E7797693}" dt="2024-05-29T08:26:55.293" v="6248" actId="478"/>
        <pc:sldMkLst>
          <pc:docMk/>
          <pc:sldMk cId="3214683081" sldId="296"/>
        </pc:sldMkLst>
        <pc:spChg chg="del">
          <ac:chgData name="rkalani" userId="67ecf786-7d55-4316-8d28-6cf5f32c0ee5" providerId="ADAL" clId="{DDB07A2C-FE24-4EC7-90C5-2378E7797693}" dt="2024-05-29T08:25:42.557" v="6217" actId="700"/>
          <ac:spMkLst>
            <pc:docMk/>
            <pc:sldMk cId="3214683081" sldId="296"/>
            <ac:spMk id="2" creationId="{FBA6C49B-D5ED-396B-5991-A03919174C58}"/>
          </ac:spMkLst>
        </pc:spChg>
        <pc:spChg chg="del">
          <ac:chgData name="rkalani" userId="67ecf786-7d55-4316-8d28-6cf5f32c0ee5" providerId="ADAL" clId="{DDB07A2C-FE24-4EC7-90C5-2378E7797693}" dt="2024-05-29T08:25:42.557" v="6217" actId="700"/>
          <ac:spMkLst>
            <pc:docMk/>
            <pc:sldMk cId="3214683081" sldId="296"/>
            <ac:spMk id="3" creationId="{749084A0-8266-7AD3-849F-2CAB8DCDD9BF}"/>
          </ac:spMkLst>
        </pc:spChg>
        <pc:spChg chg="del mod ord">
          <ac:chgData name="rkalani" userId="67ecf786-7d55-4316-8d28-6cf5f32c0ee5" providerId="ADAL" clId="{DDB07A2C-FE24-4EC7-90C5-2378E7797693}" dt="2024-05-29T08:26:22.733" v="6240" actId="478"/>
          <ac:spMkLst>
            <pc:docMk/>
            <pc:sldMk cId="3214683081" sldId="296"/>
            <ac:spMk id="4" creationId="{7792A963-B233-7DC2-025D-753E77BDF2D2}"/>
          </ac:spMkLst>
        </pc:spChg>
        <pc:spChg chg="add del mod ord">
          <ac:chgData name="rkalani" userId="67ecf786-7d55-4316-8d28-6cf5f32c0ee5" providerId="ADAL" clId="{DDB07A2C-FE24-4EC7-90C5-2378E7797693}" dt="2024-05-29T08:25:53.014" v="6219" actId="700"/>
          <ac:spMkLst>
            <pc:docMk/>
            <pc:sldMk cId="3214683081" sldId="296"/>
            <ac:spMk id="5" creationId="{48D04C31-17C3-8692-A311-363F49445C2B}"/>
          </ac:spMkLst>
        </pc:spChg>
        <pc:spChg chg="add del mod ord">
          <ac:chgData name="rkalani" userId="67ecf786-7d55-4316-8d28-6cf5f32c0ee5" providerId="ADAL" clId="{DDB07A2C-FE24-4EC7-90C5-2378E7797693}" dt="2024-05-29T08:25:53.014" v="6219" actId="700"/>
          <ac:spMkLst>
            <pc:docMk/>
            <pc:sldMk cId="3214683081" sldId="296"/>
            <ac:spMk id="6" creationId="{E548FDEE-9EFD-CE9E-DC55-42879FCEDB6A}"/>
          </ac:spMkLst>
        </pc:spChg>
        <pc:spChg chg="add del mod ord">
          <ac:chgData name="rkalani" userId="67ecf786-7d55-4316-8d28-6cf5f32c0ee5" providerId="ADAL" clId="{DDB07A2C-FE24-4EC7-90C5-2378E7797693}" dt="2024-05-29T08:26:26.163" v="6241" actId="478"/>
          <ac:spMkLst>
            <pc:docMk/>
            <pc:sldMk cId="3214683081" sldId="296"/>
            <ac:spMk id="7" creationId="{77F59469-5E9B-F48F-F0A2-A6D8F41CDA39}"/>
          </ac:spMkLst>
        </pc:spChg>
        <pc:spChg chg="add del mod ord">
          <ac:chgData name="rkalani" userId="67ecf786-7d55-4316-8d28-6cf5f32c0ee5" providerId="ADAL" clId="{DDB07A2C-FE24-4EC7-90C5-2378E7797693}" dt="2024-05-29T08:26:18.731" v="6239" actId="478"/>
          <ac:spMkLst>
            <pc:docMk/>
            <pc:sldMk cId="3214683081" sldId="296"/>
            <ac:spMk id="8" creationId="{AC2A2C1D-F5F4-806F-8E77-6BF272B89D19}"/>
          </ac:spMkLst>
        </pc:spChg>
        <pc:spChg chg="add del mod">
          <ac:chgData name="rkalani" userId="67ecf786-7d55-4316-8d28-6cf5f32c0ee5" providerId="ADAL" clId="{DDB07A2C-FE24-4EC7-90C5-2378E7797693}" dt="2024-05-29T08:26:55.293" v="6248" actId="478"/>
          <ac:spMkLst>
            <pc:docMk/>
            <pc:sldMk cId="3214683081" sldId="296"/>
            <ac:spMk id="11" creationId="{C3ADCCFC-0ACB-D356-87A1-2C80072A27DC}"/>
          </ac:spMkLst>
        </pc:spChg>
        <pc:spChg chg="add">
          <ac:chgData name="rkalani" userId="67ecf786-7d55-4316-8d28-6cf5f32c0ee5" providerId="ADAL" clId="{DDB07A2C-FE24-4EC7-90C5-2378E7797693}" dt="2024-05-29T08:26:11.642" v="6236" actId="26606"/>
          <ac:spMkLst>
            <pc:docMk/>
            <pc:sldMk cId="3214683081" sldId="296"/>
            <ac:spMk id="14" creationId="{C1DD1A8A-57D5-4A81-AD04-532B043C5611}"/>
          </ac:spMkLst>
        </pc:spChg>
        <pc:spChg chg="add">
          <ac:chgData name="rkalani" userId="67ecf786-7d55-4316-8d28-6cf5f32c0ee5" providerId="ADAL" clId="{DDB07A2C-FE24-4EC7-90C5-2378E7797693}" dt="2024-05-29T08:26:11.642" v="6236" actId="26606"/>
          <ac:spMkLst>
            <pc:docMk/>
            <pc:sldMk cId="3214683081" sldId="296"/>
            <ac:spMk id="16" creationId="{007891EC-4501-44ED-A8C8-B11B6DB767AB}"/>
          </ac:spMkLst>
        </pc:spChg>
        <pc:picChg chg="add del mod">
          <ac:chgData name="rkalani" userId="67ecf786-7d55-4316-8d28-6cf5f32c0ee5" providerId="ADAL" clId="{DDB07A2C-FE24-4EC7-90C5-2378E7797693}" dt="2024-05-29T08:26:51.758" v="6247" actId="1076"/>
          <ac:picMkLst>
            <pc:docMk/>
            <pc:sldMk cId="3214683081" sldId="296"/>
            <ac:picMk id="10" creationId="{76A7F2F9-7EF5-D966-EB6C-83DCA7AAABF3}"/>
          </ac:picMkLst>
        </pc:picChg>
      </pc:sldChg>
      <pc:sldChg chg="addSp modSp mod">
        <pc:chgData name="rkalani" userId="67ecf786-7d55-4316-8d28-6cf5f32c0ee5" providerId="ADAL" clId="{DDB07A2C-FE24-4EC7-90C5-2378E7797693}" dt="2024-07-03T06:22:04.029" v="8611" actId="1076"/>
        <pc:sldMkLst>
          <pc:docMk/>
          <pc:sldMk cId="2209367122" sldId="297"/>
        </pc:sldMkLst>
        <pc:spChg chg="mod">
          <ac:chgData name="rkalani" userId="67ecf786-7d55-4316-8d28-6cf5f32c0ee5" providerId="ADAL" clId="{DDB07A2C-FE24-4EC7-90C5-2378E7797693}" dt="2024-07-03T06:21:42.661" v="8608" actId="20577"/>
          <ac:spMkLst>
            <pc:docMk/>
            <pc:sldMk cId="2209367122" sldId="297"/>
            <ac:spMk id="3" creationId="{4FDE99B5-AA7E-8297-D726-4FCCD2AC1B34}"/>
          </ac:spMkLst>
        </pc:spChg>
        <pc:spChg chg="mod">
          <ac:chgData name="rkalani" userId="67ecf786-7d55-4316-8d28-6cf5f32c0ee5" providerId="ADAL" clId="{DDB07A2C-FE24-4EC7-90C5-2378E7797693}" dt="2024-07-01T07:47:57.737" v="7634" actId="1076"/>
          <ac:spMkLst>
            <pc:docMk/>
            <pc:sldMk cId="2209367122" sldId="297"/>
            <ac:spMk id="4" creationId="{83281C0F-516C-65EF-3AAE-2B8D912FA038}"/>
          </ac:spMkLst>
        </pc:spChg>
        <pc:picChg chg="add mod">
          <ac:chgData name="rkalani" userId="67ecf786-7d55-4316-8d28-6cf5f32c0ee5" providerId="ADAL" clId="{DDB07A2C-FE24-4EC7-90C5-2378E7797693}" dt="2024-07-03T06:22:04.029" v="8611" actId="1076"/>
          <ac:picMkLst>
            <pc:docMk/>
            <pc:sldMk cId="2209367122" sldId="297"/>
            <ac:picMk id="6" creationId="{11E41EF9-6FE8-6DCE-0AF2-BC484F78EDD7}"/>
          </ac:picMkLst>
        </pc:picChg>
        <pc:picChg chg="mod">
          <ac:chgData name="rkalani" userId="67ecf786-7d55-4316-8d28-6cf5f32c0ee5" providerId="ADAL" clId="{DDB07A2C-FE24-4EC7-90C5-2378E7797693}" dt="2024-07-03T06:22:01.669" v="8610" actId="1076"/>
          <ac:picMkLst>
            <pc:docMk/>
            <pc:sldMk cId="2209367122" sldId="297"/>
            <ac:picMk id="7" creationId="{75B58663-6C80-D005-0BA5-616AEB9F26C2}"/>
          </ac:picMkLst>
        </pc:picChg>
      </pc:sldChg>
      <pc:sldChg chg="addSp delSp modSp mod chgLayout">
        <pc:chgData name="rkalani" userId="67ecf786-7d55-4316-8d28-6cf5f32c0ee5" providerId="ADAL" clId="{DDB07A2C-FE24-4EC7-90C5-2378E7797693}" dt="2024-07-01T07:41:22.322" v="7592" actId="114"/>
        <pc:sldMkLst>
          <pc:docMk/>
          <pc:sldMk cId="4178212706" sldId="298"/>
        </pc:sldMkLst>
        <pc:spChg chg="mod ord">
          <ac:chgData name="rkalani" userId="67ecf786-7d55-4316-8d28-6cf5f32c0ee5" providerId="ADAL" clId="{DDB07A2C-FE24-4EC7-90C5-2378E7797693}" dt="2024-07-01T06:23:34.634" v="6903" actId="700"/>
          <ac:spMkLst>
            <pc:docMk/>
            <pc:sldMk cId="4178212706" sldId="298"/>
            <ac:spMk id="2" creationId="{4192BE01-D907-BFCE-8E05-D2E566997C72}"/>
          </ac:spMkLst>
        </pc:spChg>
        <pc:spChg chg="mod ord">
          <ac:chgData name="rkalani" userId="67ecf786-7d55-4316-8d28-6cf5f32c0ee5" providerId="ADAL" clId="{DDB07A2C-FE24-4EC7-90C5-2378E7797693}" dt="2024-07-01T07:41:22.322" v="7592" actId="114"/>
          <ac:spMkLst>
            <pc:docMk/>
            <pc:sldMk cId="4178212706" sldId="298"/>
            <ac:spMk id="3" creationId="{495965A4-6FF4-5EFE-DCFB-1BEAA85C5AF1}"/>
          </ac:spMkLst>
        </pc:spChg>
        <pc:spChg chg="del">
          <ac:chgData name="rkalani" userId="67ecf786-7d55-4316-8d28-6cf5f32c0ee5" providerId="ADAL" clId="{DDB07A2C-FE24-4EC7-90C5-2378E7797693}" dt="2024-07-01T05:41:53.773" v="6491"/>
          <ac:spMkLst>
            <pc:docMk/>
            <pc:sldMk cId="4178212706" sldId="298"/>
            <ac:spMk id="4" creationId="{14550558-11C1-47E7-1D7C-48C783197A19}"/>
          </ac:spMkLst>
        </pc:spChg>
        <pc:spChg chg="mod ord">
          <ac:chgData name="rkalani" userId="67ecf786-7d55-4316-8d28-6cf5f32c0ee5" providerId="ADAL" clId="{DDB07A2C-FE24-4EC7-90C5-2378E7797693}" dt="2024-07-01T06:23:34.634" v="6903" actId="700"/>
          <ac:spMkLst>
            <pc:docMk/>
            <pc:sldMk cId="4178212706" sldId="298"/>
            <ac:spMk id="5" creationId="{83AA424D-8BD4-A711-6AE0-CC7681DCF8BF}"/>
          </ac:spMkLst>
        </pc:spChg>
        <pc:spChg chg="add del mod">
          <ac:chgData name="rkalani" userId="67ecf786-7d55-4316-8d28-6cf5f32c0ee5" providerId="ADAL" clId="{DDB07A2C-FE24-4EC7-90C5-2378E7797693}" dt="2024-07-01T05:47:52.263" v="6504"/>
          <ac:spMkLst>
            <pc:docMk/>
            <pc:sldMk cId="4178212706" sldId="298"/>
            <ac:spMk id="6" creationId="{3890702C-34E4-F6A3-A4D5-660F4CF95A4E}"/>
          </ac:spMkLst>
        </pc:spChg>
        <pc:picChg chg="add del mod">
          <ac:chgData name="rkalani" userId="67ecf786-7d55-4316-8d28-6cf5f32c0ee5" providerId="ADAL" clId="{DDB07A2C-FE24-4EC7-90C5-2378E7797693}" dt="2024-07-01T05:47:50.653" v="6503" actId="21"/>
          <ac:picMkLst>
            <pc:docMk/>
            <pc:sldMk cId="4178212706" sldId="298"/>
            <ac:picMk id="8" creationId="{D5B0C266-BEB9-C971-2641-1AD40A03454F}"/>
          </ac:picMkLst>
        </pc:picChg>
        <pc:picChg chg="add mod ord">
          <ac:chgData name="rkalani" userId="67ecf786-7d55-4316-8d28-6cf5f32c0ee5" providerId="ADAL" clId="{DDB07A2C-FE24-4EC7-90C5-2378E7797693}" dt="2024-07-01T06:23:44.249" v="6906" actId="1076"/>
          <ac:picMkLst>
            <pc:docMk/>
            <pc:sldMk cId="4178212706" sldId="298"/>
            <ac:picMk id="9" creationId="{D5B0C266-BEB9-C971-2641-1AD40A03454F}"/>
          </ac:picMkLst>
        </pc:picChg>
        <pc:picChg chg="add mod">
          <ac:chgData name="rkalani" userId="67ecf786-7d55-4316-8d28-6cf5f32c0ee5" providerId="ADAL" clId="{DDB07A2C-FE24-4EC7-90C5-2378E7797693}" dt="2024-07-01T06:23:49.648" v="6907" actId="1076"/>
          <ac:picMkLst>
            <pc:docMk/>
            <pc:sldMk cId="4178212706" sldId="298"/>
            <ac:picMk id="11" creationId="{A8DF1238-7B36-F856-3F0C-EE4DA8E93F78}"/>
          </ac:picMkLst>
        </pc:picChg>
        <pc:picChg chg="add del mod">
          <ac:chgData name="rkalani" userId="67ecf786-7d55-4316-8d28-6cf5f32c0ee5" providerId="ADAL" clId="{DDB07A2C-FE24-4EC7-90C5-2378E7797693}" dt="2024-07-01T05:47:47.642" v="6500" actId="478"/>
          <ac:picMkLst>
            <pc:docMk/>
            <pc:sldMk cId="4178212706" sldId="298"/>
            <ac:picMk id="1026" creationId="{98DEEB7B-2327-BEBD-2586-FDDC5C631BA2}"/>
          </ac:picMkLst>
        </pc:picChg>
      </pc:sldChg>
      <pc:sldChg chg="addSp delSp modSp new mod">
        <pc:chgData name="rkalani" userId="67ecf786-7d55-4316-8d28-6cf5f32c0ee5" providerId="ADAL" clId="{DDB07A2C-FE24-4EC7-90C5-2378E7797693}" dt="2024-07-01T07:41:18.155" v="7591" actId="114"/>
        <pc:sldMkLst>
          <pc:docMk/>
          <pc:sldMk cId="2689282801" sldId="299"/>
        </pc:sldMkLst>
        <pc:spChg chg="mod">
          <ac:chgData name="rkalani" userId="67ecf786-7d55-4316-8d28-6cf5f32c0ee5" providerId="ADAL" clId="{DDB07A2C-FE24-4EC7-90C5-2378E7797693}" dt="2024-07-01T06:24:00.492" v="6913" actId="20577"/>
          <ac:spMkLst>
            <pc:docMk/>
            <pc:sldMk cId="2689282801" sldId="299"/>
            <ac:spMk id="2" creationId="{2B28B6F8-63D3-181C-C23D-6B38C4CF84CC}"/>
          </ac:spMkLst>
        </pc:spChg>
        <pc:spChg chg="mod">
          <ac:chgData name="rkalani" userId="67ecf786-7d55-4316-8d28-6cf5f32c0ee5" providerId="ADAL" clId="{DDB07A2C-FE24-4EC7-90C5-2378E7797693}" dt="2024-07-01T07:41:18.155" v="7591" actId="114"/>
          <ac:spMkLst>
            <pc:docMk/>
            <pc:sldMk cId="2689282801" sldId="299"/>
            <ac:spMk id="3" creationId="{813E9C95-9D63-F8CC-7817-CF41A6F9F37D}"/>
          </ac:spMkLst>
        </pc:spChg>
        <pc:spChg chg="del">
          <ac:chgData name="rkalani" userId="67ecf786-7d55-4316-8d28-6cf5f32c0ee5" providerId="ADAL" clId="{DDB07A2C-FE24-4EC7-90C5-2378E7797693}" dt="2024-07-01T06:25:13.267" v="6914" actId="22"/>
          <ac:spMkLst>
            <pc:docMk/>
            <pc:sldMk cId="2689282801" sldId="299"/>
            <ac:spMk id="4" creationId="{8C26A877-5A6B-6EBB-28C0-2F54B7CF7C1D}"/>
          </ac:spMkLst>
        </pc:spChg>
        <pc:spChg chg="mod">
          <ac:chgData name="rkalani" userId="67ecf786-7d55-4316-8d28-6cf5f32c0ee5" providerId="ADAL" clId="{DDB07A2C-FE24-4EC7-90C5-2378E7797693}" dt="2024-07-01T06:53:51.254" v="7350" actId="20577"/>
          <ac:spMkLst>
            <pc:docMk/>
            <pc:sldMk cId="2689282801" sldId="299"/>
            <ac:spMk id="5" creationId="{90C28C0C-B85D-2349-DBD8-2B8AF815A43F}"/>
          </ac:spMkLst>
        </pc:spChg>
        <pc:spChg chg="add mod">
          <ac:chgData name="rkalani" userId="67ecf786-7d55-4316-8d28-6cf5f32c0ee5" providerId="ADAL" clId="{DDB07A2C-FE24-4EC7-90C5-2378E7797693}" dt="2024-07-01T06:52:22.422" v="7324" actId="478"/>
          <ac:spMkLst>
            <pc:docMk/>
            <pc:sldMk cId="2689282801" sldId="299"/>
            <ac:spMk id="8" creationId="{B3BEBE6E-7F7B-FAB5-66A8-3CE0DDE333DB}"/>
          </ac:spMkLst>
        </pc:spChg>
        <pc:spChg chg="add del mod">
          <ac:chgData name="rkalani" userId="67ecf786-7d55-4316-8d28-6cf5f32c0ee5" providerId="ADAL" clId="{DDB07A2C-FE24-4EC7-90C5-2378E7797693}" dt="2024-07-01T06:52:27.986" v="7327"/>
          <ac:spMkLst>
            <pc:docMk/>
            <pc:sldMk cId="2689282801" sldId="299"/>
            <ac:spMk id="9" creationId="{49487E45-EAAF-B591-2082-9751118A93D5}"/>
          </ac:spMkLst>
        </pc:spChg>
        <pc:picChg chg="add del mod ord">
          <ac:chgData name="rkalani" userId="67ecf786-7d55-4316-8d28-6cf5f32c0ee5" providerId="ADAL" clId="{DDB07A2C-FE24-4EC7-90C5-2378E7797693}" dt="2024-07-01T06:52:25.974" v="7326" actId="478"/>
          <ac:picMkLst>
            <pc:docMk/>
            <pc:sldMk cId="2689282801" sldId="299"/>
            <ac:picMk id="7" creationId="{279D2CDF-5A4B-6A97-5AD2-951D8BE62E80}"/>
          </ac:picMkLst>
        </pc:picChg>
        <pc:picChg chg="add del">
          <ac:chgData name="rkalani" userId="67ecf786-7d55-4316-8d28-6cf5f32c0ee5" providerId="ADAL" clId="{DDB07A2C-FE24-4EC7-90C5-2378E7797693}" dt="2024-07-01T06:52:25.974" v="7326" actId="478"/>
          <ac:picMkLst>
            <pc:docMk/>
            <pc:sldMk cId="2689282801" sldId="299"/>
            <ac:picMk id="2050" creationId="{53D59958-00C4-CD8A-ED79-539F8D2995BB}"/>
          </ac:picMkLst>
        </pc:picChg>
        <pc:picChg chg="add mod">
          <ac:chgData name="rkalani" userId="67ecf786-7d55-4316-8d28-6cf5f32c0ee5" providerId="ADAL" clId="{DDB07A2C-FE24-4EC7-90C5-2378E7797693}" dt="2024-07-01T06:52:55.288" v="7333" actId="1076"/>
          <ac:picMkLst>
            <pc:docMk/>
            <pc:sldMk cId="2689282801" sldId="299"/>
            <ac:picMk id="2052" creationId="{B5E09E1C-4DF7-2F7B-3D62-9CBD172E07EA}"/>
          </ac:picMkLst>
        </pc:picChg>
      </pc:sldChg>
      <pc:sldChg chg="addSp delSp modSp new mod ord modClrScheme chgLayout">
        <pc:chgData name="rkalani" userId="67ecf786-7d55-4316-8d28-6cf5f32c0ee5" providerId="ADAL" clId="{DDB07A2C-FE24-4EC7-90C5-2378E7797693}" dt="2024-07-03T06:21:27.015" v="8606" actId="14100"/>
        <pc:sldMkLst>
          <pc:docMk/>
          <pc:sldMk cId="3303467975" sldId="300"/>
        </pc:sldMkLst>
        <pc:spChg chg="mod ord">
          <ac:chgData name="rkalani" userId="67ecf786-7d55-4316-8d28-6cf5f32c0ee5" providerId="ADAL" clId="{DDB07A2C-FE24-4EC7-90C5-2378E7797693}" dt="2024-07-01T07:10:13.977" v="7428" actId="700"/>
          <ac:spMkLst>
            <pc:docMk/>
            <pc:sldMk cId="3303467975" sldId="300"/>
            <ac:spMk id="2" creationId="{E305DCA9-A502-986D-7E59-0BE50877B873}"/>
          </ac:spMkLst>
        </pc:spChg>
        <pc:spChg chg="mod ord">
          <ac:chgData name="rkalani" userId="67ecf786-7d55-4316-8d28-6cf5f32c0ee5" providerId="ADAL" clId="{DDB07A2C-FE24-4EC7-90C5-2378E7797693}" dt="2024-07-03T06:21:27.015" v="8606" actId="14100"/>
          <ac:spMkLst>
            <pc:docMk/>
            <pc:sldMk cId="3303467975" sldId="300"/>
            <ac:spMk id="3" creationId="{4038ADF0-C130-6D87-2964-CC94C735C710}"/>
          </ac:spMkLst>
        </pc:spChg>
        <pc:spChg chg="del">
          <ac:chgData name="rkalani" userId="67ecf786-7d55-4316-8d28-6cf5f32c0ee5" providerId="ADAL" clId="{DDB07A2C-FE24-4EC7-90C5-2378E7797693}" dt="2024-07-01T07:09:52.662" v="7421"/>
          <ac:spMkLst>
            <pc:docMk/>
            <pc:sldMk cId="3303467975" sldId="300"/>
            <ac:spMk id="4" creationId="{2C54617D-47B6-2FE3-CC92-85E408A677B3}"/>
          </ac:spMkLst>
        </pc:spChg>
        <pc:spChg chg="mod ord">
          <ac:chgData name="rkalani" userId="67ecf786-7d55-4316-8d28-6cf5f32c0ee5" providerId="ADAL" clId="{DDB07A2C-FE24-4EC7-90C5-2378E7797693}" dt="2024-07-03T06:21:21.126" v="8605" actId="1076"/>
          <ac:spMkLst>
            <pc:docMk/>
            <pc:sldMk cId="3303467975" sldId="300"/>
            <ac:spMk id="5" creationId="{9A48511E-40A1-2EA2-0A9C-C16AFD5238D1}"/>
          </ac:spMkLst>
        </pc:spChg>
        <pc:picChg chg="add mod ord">
          <ac:chgData name="rkalani" userId="67ecf786-7d55-4316-8d28-6cf5f32c0ee5" providerId="ADAL" clId="{DDB07A2C-FE24-4EC7-90C5-2378E7797693}" dt="2024-07-03T06:21:12.487" v="8604" actId="1076"/>
          <ac:picMkLst>
            <pc:docMk/>
            <pc:sldMk cId="3303467975" sldId="300"/>
            <ac:picMk id="3074" creationId="{23DF0EE4-B759-3EFE-D875-93A7E4255387}"/>
          </ac:picMkLst>
        </pc:picChg>
      </pc:sldChg>
      <pc:sldChg chg="addSp delSp modSp new mod chgLayout">
        <pc:chgData name="rkalani" userId="67ecf786-7d55-4316-8d28-6cf5f32c0ee5" providerId="ADAL" clId="{DDB07A2C-FE24-4EC7-90C5-2378E7797693}" dt="2024-07-02T04:14:18.850" v="7666" actId="20577"/>
        <pc:sldMkLst>
          <pc:docMk/>
          <pc:sldMk cId="2551065881" sldId="301"/>
        </pc:sldMkLst>
        <pc:spChg chg="mod ord">
          <ac:chgData name="rkalani" userId="67ecf786-7d55-4316-8d28-6cf5f32c0ee5" providerId="ADAL" clId="{DDB07A2C-FE24-4EC7-90C5-2378E7797693}" dt="2024-07-01T07:39:21.797" v="7572" actId="700"/>
          <ac:spMkLst>
            <pc:docMk/>
            <pc:sldMk cId="2551065881" sldId="301"/>
            <ac:spMk id="2" creationId="{924881F9-D930-686E-6934-49589EBFCC1C}"/>
          </ac:spMkLst>
        </pc:spChg>
        <pc:spChg chg="del">
          <ac:chgData name="rkalani" userId="67ecf786-7d55-4316-8d28-6cf5f32c0ee5" providerId="ADAL" clId="{DDB07A2C-FE24-4EC7-90C5-2378E7797693}" dt="2024-07-01T07:37:29.932" v="7565"/>
          <ac:spMkLst>
            <pc:docMk/>
            <pc:sldMk cId="2551065881" sldId="301"/>
            <ac:spMk id="3" creationId="{416AAC52-DE18-3731-903F-1461F3109C31}"/>
          </ac:spMkLst>
        </pc:spChg>
        <pc:spChg chg="del">
          <ac:chgData name="rkalani" userId="67ecf786-7d55-4316-8d28-6cf5f32c0ee5" providerId="ADAL" clId="{DDB07A2C-FE24-4EC7-90C5-2378E7797693}" dt="2024-07-01T07:39:01.334" v="7566" actId="22"/>
          <ac:spMkLst>
            <pc:docMk/>
            <pc:sldMk cId="2551065881" sldId="301"/>
            <ac:spMk id="4" creationId="{75448E6B-6D20-B209-F37E-BE7BD8F6B353}"/>
          </ac:spMkLst>
        </pc:spChg>
        <pc:spChg chg="mod ord">
          <ac:chgData name="rkalani" userId="67ecf786-7d55-4316-8d28-6cf5f32c0ee5" providerId="ADAL" clId="{DDB07A2C-FE24-4EC7-90C5-2378E7797693}" dt="2024-07-01T07:41:04.460" v="7590"/>
          <ac:spMkLst>
            <pc:docMk/>
            <pc:sldMk cId="2551065881" sldId="301"/>
            <ac:spMk id="5" creationId="{C48686EE-29CF-8390-43EE-97AB575F3D57}"/>
          </ac:spMkLst>
        </pc:spChg>
        <pc:spChg chg="add mod">
          <ac:chgData name="rkalani" userId="67ecf786-7d55-4316-8d28-6cf5f32c0ee5" providerId="ADAL" clId="{DDB07A2C-FE24-4EC7-90C5-2378E7797693}" dt="2024-07-02T04:14:18.850" v="7666" actId="20577"/>
          <ac:spMkLst>
            <pc:docMk/>
            <pc:sldMk cId="2551065881" sldId="301"/>
            <ac:spMk id="8" creationId="{4A3E67B9-8917-6E6E-1195-43B2AB4B48B1}"/>
          </ac:spMkLst>
        </pc:spChg>
        <pc:picChg chg="add mod ord">
          <ac:chgData name="rkalani" userId="67ecf786-7d55-4316-8d28-6cf5f32c0ee5" providerId="ADAL" clId="{DDB07A2C-FE24-4EC7-90C5-2378E7797693}" dt="2024-07-01T07:39:49.365" v="7581" actId="1076"/>
          <ac:picMkLst>
            <pc:docMk/>
            <pc:sldMk cId="2551065881" sldId="301"/>
            <ac:picMk id="7" creationId="{55E5CAE0-F182-E351-820D-6B162AEA5DE3}"/>
          </ac:picMkLst>
        </pc:picChg>
        <pc:picChg chg="add mod">
          <ac:chgData name="rkalani" userId="67ecf786-7d55-4316-8d28-6cf5f32c0ee5" providerId="ADAL" clId="{DDB07A2C-FE24-4EC7-90C5-2378E7797693}" dt="2024-07-01T07:40:38.629" v="7589" actId="1076"/>
          <ac:picMkLst>
            <pc:docMk/>
            <pc:sldMk cId="2551065881" sldId="301"/>
            <ac:picMk id="9" creationId="{28337D1D-E707-78F1-F4C9-188E6838791C}"/>
          </ac:picMkLst>
        </pc:picChg>
        <pc:picChg chg="add del mod ord">
          <ac:chgData name="rkalani" userId="67ecf786-7d55-4316-8d28-6cf5f32c0ee5" providerId="ADAL" clId="{DDB07A2C-FE24-4EC7-90C5-2378E7797693}" dt="2024-07-01T07:39:26.599" v="7574" actId="21"/>
          <ac:picMkLst>
            <pc:docMk/>
            <pc:sldMk cId="2551065881" sldId="301"/>
            <ac:picMk id="4098" creationId="{28337D1D-E707-78F1-F4C9-188E6838791C}"/>
          </ac:picMkLst>
        </pc:picChg>
      </pc:sldChg>
      <pc:sldChg chg="addSp delSp modSp new mod setBg">
        <pc:chgData name="rkalani" userId="67ecf786-7d55-4316-8d28-6cf5f32c0ee5" providerId="ADAL" clId="{DDB07A2C-FE24-4EC7-90C5-2378E7797693}" dt="2024-07-02T06:39:45.337" v="8498" actId="1076"/>
        <pc:sldMkLst>
          <pc:docMk/>
          <pc:sldMk cId="3187563145" sldId="302"/>
        </pc:sldMkLst>
        <pc:spChg chg="del">
          <ac:chgData name="rkalani" userId="67ecf786-7d55-4316-8d28-6cf5f32c0ee5" providerId="ADAL" clId="{DDB07A2C-FE24-4EC7-90C5-2378E7797693}" dt="2024-07-02T04:38:59.893" v="7688" actId="26606"/>
          <ac:spMkLst>
            <pc:docMk/>
            <pc:sldMk cId="3187563145" sldId="302"/>
            <ac:spMk id="2" creationId="{30794056-F635-ACC6-418F-D3A59B83B5EE}"/>
          </ac:spMkLst>
        </pc:spChg>
        <pc:spChg chg="del">
          <ac:chgData name="rkalani" userId="67ecf786-7d55-4316-8d28-6cf5f32c0ee5" providerId="ADAL" clId="{DDB07A2C-FE24-4EC7-90C5-2378E7797693}" dt="2024-07-02T04:38:55.739" v="7687"/>
          <ac:spMkLst>
            <pc:docMk/>
            <pc:sldMk cId="3187563145" sldId="302"/>
            <ac:spMk id="3" creationId="{B4D2BE97-5A2E-70DC-8552-A8E2DB26A1F0}"/>
          </ac:spMkLst>
        </pc:spChg>
        <pc:spChg chg="del">
          <ac:chgData name="rkalani" userId="67ecf786-7d55-4316-8d28-6cf5f32c0ee5" providerId="ADAL" clId="{DDB07A2C-FE24-4EC7-90C5-2378E7797693}" dt="2024-07-02T04:38:59.893" v="7688" actId="26606"/>
          <ac:spMkLst>
            <pc:docMk/>
            <pc:sldMk cId="3187563145" sldId="302"/>
            <ac:spMk id="4" creationId="{0EAB1F2D-CDB5-EBAD-8CCE-43A6939BE084}"/>
          </ac:spMkLst>
        </pc:spChg>
        <pc:spChg chg="mod ord">
          <ac:chgData name="rkalani" userId="67ecf786-7d55-4316-8d28-6cf5f32c0ee5" providerId="ADAL" clId="{DDB07A2C-FE24-4EC7-90C5-2378E7797693}" dt="2024-07-02T04:39:31.062" v="7694" actId="27636"/>
          <ac:spMkLst>
            <pc:docMk/>
            <pc:sldMk cId="3187563145" sldId="302"/>
            <ac:spMk id="5" creationId="{95920FB1-4254-0768-69D2-EAD904D51693}"/>
          </ac:spMkLst>
        </pc:spChg>
        <pc:picChg chg="add del">
          <ac:chgData name="rkalani" userId="67ecf786-7d55-4316-8d28-6cf5f32c0ee5" providerId="ADAL" clId="{DDB07A2C-FE24-4EC7-90C5-2378E7797693}" dt="2024-07-02T04:38:54.341" v="7686" actId="21"/>
          <ac:picMkLst>
            <pc:docMk/>
            <pc:sldMk cId="3187563145" sldId="302"/>
            <ac:picMk id="7" creationId="{ECC5EB53-DA31-FD21-8BB1-8F679EC16535}"/>
          </ac:picMkLst>
        </pc:picChg>
        <pc:picChg chg="add mod modCrop">
          <ac:chgData name="rkalani" userId="67ecf786-7d55-4316-8d28-6cf5f32c0ee5" providerId="ADAL" clId="{DDB07A2C-FE24-4EC7-90C5-2378E7797693}" dt="2024-07-02T06:39:45.337" v="8498" actId="1076"/>
          <ac:picMkLst>
            <pc:docMk/>
            <pc:sldMk cId="3187563145" sldId="302"/>
            <ac:picMk id="8" creationId="{ECC5EB53-DA31-FD21-8BB1-8F679EC16535}"/>
          </ac:picMkLst>
        </pc:picChg>
      </pc:sldChg>
      <pc:sldChg chg="addSp delSp modSp new del mod">
        <pc:chgData name="rkalani" userId="67ecf786-7d55-4316-8d28-6cf5f32c0ee5" providerId="ADAL" clId="{DDB07A2C-FE24-4EC7-90C5-2378E7797693}" dt="2024-07-02T04:38:22.099" v="7683" actId="47"/>
        <pc:sldMkLst>
          <pc:docMk/>
          <pc:sldMk cId="3386624534" sldId="302"/>
        </pc:sldMkLst>
        <pc:spChg chg="del">
          <ac:chgData name="rkalani" userId="67ecf786-7d55-4316-8d28-6cf5f32c0ee5" providerId="ADAL" clId="{DDB07A2C-FE24-4EC7-90C5-2378E7797693}" dt="2024-07-02T04:14:41.825" v="7670" actId="478"/>
          <ac:spMkLst>
            <pc:docMk/>
            <pc:sldMk cId="3386624534" sldId="302"/>
            <ac:spMk id="2" creationId="{90D80ECF-962E-D16F-F7C9-EBC480AE4A6B}"/>
          </ac:spMkLst>
        </pc:spChg>
        <pc:spChg chg="del">
          <ac:chgData name="rkalani" userId="67ecf786-7d55-4316-8d28-6cf5f32c0ee5" providerId="ADAL" clId="{DDB07A2C-FE24-4EC7-90C5-2378E7797693}" dt="2024-07-02T04:18:39.499" v="7673" actId="478"/>
          <ac:spMkLst>
            <pc:docMk/>
            <pc:sldMk cId="3386624534" sldId="302"/>
            <ac:spMk id="3" creationId="{754B60F3-DF18-8DDB-9759-68C692D9EA9E}"/>
          </ac:spMkLst>
        </pc:spChg>
        <pc:spChg chg="mod">
          <ac:chgData name="rkalani" userId="67ecf786-7d55-4316-8d28-6cf5f32c0ee5" providerId="ADAL" clId="{DDB07A2C-FE24-4EC7-90C5-2378E7797693}" dt="2024-07-02T04:22:17.172" v="7682" actId="20577"/>
          <ac:spMkLst>
            <pc:docMk/>
            <pc:sldMk cId="3386624534" sldId="302"/>
            <ac:spMk id="4" creationId="{DC88C513-525E-82CA-9265-A6A9A8F8D0B3}"/>
          </ac:spMkLst>
        </pc:spChg>
        <pc:spChg chg="mod">
          <ac:chgData name="rkalani" userId="67ecf786-7d55-4316-8d28-6cf5f32c0ee5" providerId="ADAL" clId="{DDB07A2C-FE24-4EC7-90C5-2378E7797693}" dt="2024-07-02T04:14:24.633" v="7668" actId="20577"/>
          <ac:spMkLst>
            <pc:docMk/>
            <pc:sldMk cId="3386624534" sldId="302"/>
            <ac:spMk id="5" creationId="{050AC0DD-78DB-9AD4-CC86-BD67E12BC9DF}"/>
          </ac:spMkLst>
        </pc:spChg>
        <pc:picChg chg="add mod ord">
          <ac:chgData name="rkalani" userId="67ecf786-7d55-4316-8d28-6cf5f32c0ee5" providerId="ADAL" clId="{DDB07A2C-FE24-4EC7-90C5-2378E7797693}" dt="2024-07-02T04:18:36.802" v="7672" actId="167"/>
          <ac:picMkLst>
            <pc:docMk/>
            <pc:sldMk cId="3386624534" sldId="302"/>
            <ac:picMk id="7" creationId="{7366D55F-00BF-5C4F-0C4C-6F61AFA18E54}"/>
          </ac:picMkLst>
        </pc:picChg>
      </pc:sldChg>
      <pc:sldChg chg="modSp new mod">
        <pc:chgData name="rkalani" userId="67ecf786-7d55-4316-8d28-6cf5f32c0ee5" providerId="ADAL" clId="{DDB07A2C-FE24-4EC7-90C5-2378E7797693}" dt="2024-07-03T06:20:40.374" v="8601" actId="20577"/>
        <pc:sldMkLst>
          <pc:docMk/>
          <pc:sldMk cId="508104259" sldId="303"/>
        </pc:sldMkLst>
        <pc:spChg chg="mod">
          <ac:chgData name="rkalani" userId="67ecf786-7d55-4316-8d28-6cf5f32c0ee5" providerId="ADAL" clId="{DDB07A2C-FE24-4EC7-90C5-2378E7797693}" dt="2024-07-03T06:20:40.374" v="8601" actId="20577"/>
          <ac:spMkLst>
            <pc:docMk/>
            <pc:sldMk cId="508104259" sldId="303"/>
            <ac:spMk id="3" creationId="{1369BEBC-1744-0FF8-5C85-A190DB7CEAD0}"/>
          </ac:spMkLst>
        </pc:spChg>
      </pc:sldChg>
      <pc:sldChg chg="modSp mod">
        <pc:chgData name="rkalani" userId="67ecf786-7d55-4316-8d28-6cf5f32c0ee5" providerId="ADAL" clId="{DDB07A2C-FE24-4EC7-90C5-2378E7797693}" dt="2024-07-03T06:18:29.686" v="8522" actId="20577"/>
        <pc:sldMkLst>
          <pc:docMk/>
          <pc:sldMk cId="1570776841" sldId="304"/>
        </pc:sldMkLst>
        <pc:spChg chg="mod">
          <ac:chgData name="rkalani" userId="67ecf786-7d55-4316-8d28-6cf5f32c0ee5" providerId="ADAL" clId="{DDB07A2C-FE24-4EC7-90C5-2378E7797693}" dt="2024-07-03T06:18:29.686" v="8522" actId="20577"/>
          <ac:spMkLst>
            <pc:docMk/>
            <pc:sldMk cId="1570776841" sldId="304"/>
            <ac:spMk id="3" creationId="{1C1F7782-C826-768F-1F8C-D2E1A6AB84DA}"/>
          </ac:spMkLst>
        </pc:spChg>
      </pc:sldChg>
      <pc:sldChg chg="modSp mod">
        <pc:chgData name="rkalani" userId="67ecf786-7d55-4316-8d28-6cf5f32c0ee5" providerId="ADAL" clId="{DDB07A2C-FE24-4EC7-90C5-2378E7797693}" dt="2024-07-03T06:19:11.913" v="8563" actId="20577"/>
        <pc:sldMkLst>
          <pc:docMk/>
          <pc:sldMk cId="709874366" sldId="305"/>
        </pc:sldMkLst>
        <pc:spChg chg="mod">
          <ac:chgData name="rkalani" userId="67ecf786-7d55-4316-8d28-6cf5f32c0ee5" providerId="ADAL" clId="{DDB07A2C-FE24-4EC7-90C5-2378E7797693}" dt="2024-07-03T06:19:11.913" v="8563" actId="20577"/>
          <ac:spMkLst>
            <pc:docMk/>
            <pc:sldMk cId="709874366" sldId="305"/>
            <ac:spMk id="3" creationId="{D1A360A7-8E4C-70A3-65D2-18BFCB507B4B}"/>
          </ac:spMkLst>
        </pc:spChg>
      </pc:sldChg>
      <pc:sldChg chg="modSp mod">
        <pc:chgData name="rkalani" userId="67ecf786-7d55-4316-8d28-6cf5f32c0ee5" providerId="ADAL" clId="{DDB07A2C-FE24-4EC7-90C5-2378E7797693}" dt="2024-07-03T06:19:59.973" v="8577" actId="14100"/>
        <pc:sldMkLst>
          <pc:docMk/>
          <pc:sldMk cId="3034857065" sldId="306"/>
        </pc:sldMkLst>
        <pc:spChg chg="mod">
          <ac:chgData name="rkalani" userId="67ecf786-7d55-4316-8d28-6cf5f32c0ee5" providerId="ADAL" clId="{DDB07A2C-FE24-4EC7-90C5-2378E7797693}" dt="2024-07-03T06:19:22.453" v="8570" actId="5793"/>
          <ac:spMkLst>
            <pc:docMk/>
            <pc:sldMk cId="3034857065" sldId="306"/>
            <ac:spMk id="3" creationId="{F61FDEBA-39AC-39DA-C2B5-0234C8A2A086}"/>
          </ac:spMkLst>
        </pc:spChg>
        <pc:spChg chg="mod">
          <ac:chgData name="rkalani" userId="67ecf786-7d55-4316-8d28-6cf5f32c0ee5" providerId="ADAL" clId="{DDB07A2C-FE24-4EC7-90C5-2378E7797693}" dt="2024-07-03T06:19:59.973" v="8577" actId="14100"/>
          <ac:spMkLst>
            <pc:docMk/>
            <pc:sldMk cId="3034857065" sldId="306"/>
            <ac:spMk id="5" creationId="{A39617B4-033A-70DC-6C1D-FC364C68DA76}"/>
          </ac:spMkLst>
        </pc:spChg>
        <pc:picChg chg="mod">
          <ac:chgData name="rkalani" userId="67ecf786-7d55-4316-8d28-6cf5f32c0ee5" providerId="ADAL" clId="{DDB07A2C-FE24-4EC7-90C5-2378E7797693}" dt="2024-07-03T06:19:39.699" v="8571" actId="1076"/>
          <ac:picMkLst>
            <pc:docMk/>
            <pc:sldMk cId="3034857065" sldId="306"/>
            <ac:picMk id="6" creationId="{173B4D1C-B3EA-74A8-3AFF-C48E5295552D}"/>
          </ac:picMkLst>
        </pc:picChg>
        <pc:picChg chg="mod">
          <ac:chgData name="rkalani" userId="67ecf786-7d55-4316-8d28-6cf5f32c0ee5" providerId="ADAL" clId="{DDB07A2C-FE24-4EC7-90C5-2378E7797693}" dt="2024-07-03T06:19:51.757" v="8574" actId="1076"/>
          <ac:picMkLst>
            <pc:docMk/>
            <pc:sldMk cId="3034857065" sldId="306"/>
            <ac:picMk id="8" creationId="{76EAC2FA-BD2A-92CD-CCB6-F52D70013E76}"/>
          </ac:picMkLst>
        </pc:picChg>
      </pc:sldChg>
      <pc:sldChg chg="modSp new mod">
        <pc:chgData name="rkalani" userId="67ecf786-7d55-4316-8d28-6cf5f32c0ee5" providerId="ADAL" clId="{DDB07A2C-FE24-4EC7-90C5-2378E7797693}" dt="2024-07-03T06:26:50.421" v="8630" actId="20577"/>
        <pc:sldMkLst>
          <pc:docMk/>
          <pc:sldMk cId="550220480" sldId="307"/>
        </pc:sldMkLst>
        <pc:spChg chg="mod">
          <ac:chgData name="rkalani" userId="67ecf786-7d55-4316-8d28-6cf5f32c0ee5" providerId="ADAL" clId="{DDB07A2C-FE24-4EC7-90C5-2378E7797693}" dt="2024-07-03T06:26:50.421" v="8630" actId="20577"/>
          <ac:spMkLst>
            <pc:docMk/>
            <pc:sldMk cId="550220480" sldId="307"/>
            <ac:spMk id="2" creationId="{FDF3C731-79D3-00EC-4620-133732DC67D5}"/>
          </ac:spMkLst>
        </pc:spChg>
      </pc:sldChg>
    </pc:docChg>
  </pc:docChgLst>
  <pc:docChgLst>
    <pc:chgData name="rkalani" userId="67ecf786-7d55-4316-8d28-6cf5f32c0ee5" providerId="ADAL" clId="{CA60936C-2AF0-EE41-A4EB-3ACEEC6A7267}"/>
    <pc:docChg chg="undo redo custSel addSld delSld modSld sldOrd">
      <pc:chgData name="rkalani" userId="67ecf786-7d55-4316-8d28-6cf5f32c0ee5" providerId="ADAL" clId="{CA60936C-2AF0-EE41-A4EB-3ACEEC6A7267}" dt="2024-05-29T06:35:00.776" v="15435" actId="20577"/>
      <pc:docMkLst>
        <pc:docMk/>
      </pc:docMkLst>
      <pc:sldChg chg="addSp delSp modSp mod setBg chgLayout">
        <pc:chgData name="rkalani" userId="67ecf786-7d55-4316-8d28-6cf5f32c0ee5" providerId="ADAL" clId="{CA60936C-2AF0-EE41-A4EB-3ACEEC6A7267}" dt="2024-05-28T09:18:24.940" v="13279" actId="26606"/>
        <pc:sldMkLst>
          <pc:docMk/>
          <pc:sldMk cId="1951118161" sldId="256"/>
        </pc:sldMkLst>
        <pc:spChg chg="mod ord">
          <ac:chgData name="rkalani" userId="67ecf786-7d55-4316-8d28-6cf5f32c0ee5" providerId="ADAL" clId="{CA60936C-2AF0-EE41-A4EB-3ACEEC6A7267}" dt="2024-05-28T09:18:24.940" v="13279" actId="26606"/>
          <ac:spMkLst>
            <pc:docMk/>
            <pc:sldMk cId="1951118161" sldId="256"/>
            <ac:spMk id="2" creationId="{DB03138A-81A4-D03A-5969-8EA9DAE13AF8}"/>
          </ac:spMkLst>
        </pc:spChg>
        <pc:spChg chg="del">
          <ac:chgData name="rkalani" userId="67ecf786-7d55-4316-8d28-6cf5f32c0ee5" providerId="ADAL" clId="{CA60936C-2AF0-EE41-A4EB-3ACEEC6A7267}" dt="2024-05-25T19:28:54.155" v="4267" actId="478"/>
          <ac:spMkLst>
            <pc:docMk/>
            <pc:sldMk cId="1951118161" sldId="256"/>
            <ac:spMk id="3" creationId="{5F8E506D-A4DF-E3B2-AAF5-C043FCEBB267}"/>
          </ac:spMkLst>
        </pc:spChg>
        <pc:spChg chg="mod ord">
          <ac:chgData name="rkalani" userId="67ecf786-7d55-4316-8d28-6cf5f32c0ee5" providerId="ADAL" clId="{CA60936C-2AF0-EE41-A4EB-3ACEEC6A7267}" dt="2024-05-28T09:15:20.722" v="13278" actId="26606"/>
          <ac:spMkLst>
            <pc:docMk/>
            <pc:sldMk cId="1951118161" sldId="256"/>
            <ac:spMk id="4" creationId="{E1DED08D-07C3-842E-E6E1-F7B95085E1E9}"/>
          </ac:spMkLst>
        </pc:spChg>
        <pc:spChg chg="add del mod ord">
          <ac:chgData name="rkalani" userId="67ecf786-7d55-4316-8d28-6cf5f32c0ee5" providerId="ADAL" clId="{CA60936C-2AF0-EE41-A4EB-3ACEEC6A7267}" dt="2024-05-26T22:49:18.969" v="7445" actId="478"/>
          <ac:spMkLst>
            <pc:docMk/>
            <pc:sldMk cId="1951118161" sldId="256"/>
            <ac:spMk id="5" creationId="{8721A060-3185-DE1C-3389-85A7FFDB0711}"/>
          </ac:spMkLst>
        </pc:spChg>
        <pc:spChg chg="add del">
          <ac:chgData name="rkalani" userId="67ecf786-7d55-4316-8d28-6cf5f32c0ee5" providerId="ADAL" clId="{CA60936C-2AF0-EE41-A4EB-3ACEEC6A7267}" dt="2024-05-28T09:18:24.940" v="13279" actId="26606"/>
          <ac:spMkLst>
            <pc:docMk/>
            <pc:sldMk cId="1951118161" sldId="256"/>
            <ac:spMk id="10" creationId="{F609FF9A-4FCE-468E-A86A-C9AB525EAE71}"/>
          </ac:spMkLst>
        </pc:spChg>
        <pc:spChg chg="add del">
          <ac:chgData name="rkalani" userId="67ecf786-7d55-4316-8d28-6cf5f32c0ee5" providerId="ADAL" clId="{CA60936C-2AF0-EE41-A4EB-3ACEEC6A7267}" dt="2024-05-28T09:18:24.940" v="13279" actId="26606"/>
          <ac:spMkLst>
            <pc:docMk/>
            <pc:sldMk cId="1951118161" sldId="256"/>
            <ac:spMk id="12" creationId="{021E12D4-3A88-428D-8E5E-AF1AFD923D63}"/>
          </ac:spMkLst>
        </pc:spChg>
        <pc:spChg chg="add">
          <ac:chgData name="rkalani" userId="67ecf786-7d55-4316-8d28-6cf5f32c0ee5" providerId="ADAL" clId="{CA60936C-2AF0-EE41-A4EB-3ACEEC6A7267}" dt="2024-05-28T09:18:24.940" v="13279" actId="26606"/>
          <ac:spMkLst>
            <pc:docMk/>
            <pc:sldMk cId="1951118161" sldId="256"/>
            <ac:spMk id="17" creationId="{657F69E0-C4B0-4BEC-A689-4F8D877F05D4}"/>
          </ac:spMkLst>
        </pc:spChg>
        <pc:spChg chg="add">
          <ac:chgData name="rkalani" userId="67ecf786-7d55-4316-8d28-6cf5f32c0ee5" providerId="ADAL" clId="{CA60936C-2AF0-EE41-A4EB-3ACEEC6A7267}" dt="2024-05-28T09:18:24.940" v="13279" actId="26606"/>
          <ac:spMkLst>
            <pc:docMk/>
            <pc:sldMk cId="1951118161" sldId="256"/>
            <ac:spMk id="19" creationId="{9F6380B4-6A1C-481E-8408-B4E6C75B9B81}"/>
          </ac:spMkLst>
        </pc:spChg>
        <pc:picChg chg="add mod">
          <ac:chgData name="rkalani" userId="67ecf786-7d55-4316-8d28-6cf5f32c0ee5" providerId="ADAL" clId="{CA60936C-2AF0-EE41-A4EB-3ACEEC6A7267}" dt="2024-05-28T09:18:24.940" v="13279" actId="26606"/>
          <ac:picMkLst>
            <pc:docMk/>
            <pc:sldMk cId="1951118161" sldId="256"/>
            <ac:picMk id="6" creationId="{649F0488-1B3D-2C60-432C-DB5D428EFD4E}"/>
          </ac:picMkLst>
        </pc:picChg>
      </pc:sldChg>
      <pc:sldChg chg="addSp modSp mod setBg">
        <pc:chgData name="rkalani" userId="67ecf786-7d55-4316-8d28-6cf5f32c0ee5" providerId="ADAL" clId="{CA60936C-2AF0-EE41-A4EB-3ACEEC6A7267}" dt="2024-05-29T06:35:00.776" v="15435" actId="20577"/>
        <pc:sldMkLst>
          <pc:docMk/>
          <pc:sldMk cId="1652945197" sldId="257"/>
        </pc:sldMkLst>
        <pc:spChg chg="mod">
          <ac:chgData name="rkalani" userId="67ecf786-7d55-4316-8d28-6cf5f32c0ee5" providerId="ADAL" clId="{CA60936C-2AF0-EE41-A4EB-3ACEEC6A7267}" dt="2024-05-28T09:18:42.970" v="13280" actId="26606"/>
          <ac:spMkLst>
            <pc:docMk/>
            <pc:sldMk cId="1652945197" sldId="257"/>
            <ac:spMk id="2" creationId="{102DE736-BDD3-A754-4F29-53F559EE87B8}"/>
          </ac:spMkLst>
        </pc:spChg>
        <pc:spChg chg="mod">
          <ac:chgData name="rkalani" userId="67ecf786-7d55-4316-8d28-6cf5f32c0ee5" providerId="ADAL" clId="{CA60936C-2AF0-EE41-A4EB-3ACEEC6A7267}" dt="2024-05-29T06:35:00.776" v="15435" actId="20577"/>
          <ac:spMkLst>
            <pc:docMk/>
            <pc:sldMk cId="1652945197" sldId="257"/>
            <ac:spMk id="3" creationId="{E34CCD47-D68B-EE00-B941-C89C7FC85F58}"/>
          </ac:spMkLst>
        </pc:spChg>
        <pc:spChg chg="mod">
          <ac:chgData name="rkalani" userId="67ecf786-7d55-4316-8d28-6cf5f32c0ee5" providerId="ADAL" clId="{CA60936C-2AF0-EE41-A4EB-3ACEEC6A7267}" dt="2024-05-28T09:18:42.970" v="13280" actId="26606"/>
          <ac:spMkLst>
            <pc:docMk/>
            <pc:sldMk cId="1652945197" sldId="257"/>
            <ac:spMk id="4" creationId="{039DAC1C-8B5E-A785-D68C-EA4882F09446}"/>
          </ac:spMkLst>
        </pc:spChg>
        <pc:picChg chg="add">
          <ac:chgData name="rkalani" userId="67ecf786-7d55-4316-8d28-6cf5f32c0ee5" providerId="ADAL" clId="{CA60936C-2AF0-EE41-A4EB-3ACEEC6A7267}" dt="2024-05-28T09:18:42.970" v="13280" actId="26606"/>
          <ac:picMkLst>
            <pc:docMk/>
            <pc:sldMk cId="1652945197" sldId="257"/>
            <ac:picMk id="6" creationId="{5ECC6A04-A25D-BB35-CFF5-B1D08B2BF15A}"/>
          </ac:picMkLst>
        </pc:picChg>
        <pc:cxnChg chg="add">
          <ac:chgData name="rkalani" userId="67ecf786-7d55-4316-8d28-6cf5f32c0ee5" providerId="ADAL" clId="{CA60936C-2AF0-EE41-A4EB-3ACEEC6A7267}" dt="2024-05-28T09:18:42.970" v="13280" actId="26606"/>
          <ac:cxnSpMkLst>
            <pc:docMk/>
            <pc:sldMk cId="1652945197" sldId="257"/>
            <ac:cxnSpMk id="10" creationId="{1503BFE4-729B-D9D0-C17B-501E6AF1127A}"/>
          </ac:cxnSpMkLst>
        </pc:cxnChg>
      </pc:sldChg>
      <pc:sldChg chg="addSp delSp modSp new mod modNotesTx">
        <pc:chgData name="rkalani" userId="67ecf786-7d55-4316-8d28-6cf5f32c0ee5" providerId="ADAL" clId="{CA60936C-2AF0-EE41-A4EB-3ACEEC6A7267}" dt="2024-05-27T20:01:44.884" v="10105" actId="20577"/>
        <pc:sldMkLst>
          <pc:docMk/>
          <pc:sldMk cId="143736776" sldId="258"/>
        </pc:sldMkLst>
        <pc:spChg chg="mod">
          <ac:chgData name="rkalani" userId="67ecf786-7d55-4316-8d28-6cf5f32c0ee5" providerId="ADAL" clId="{CA60936C-2AF0-EE41-A4EB-3ACEEC6A7267}" dt="2024-05-27T20:01:44.884" v="10105" actId="20577"/>
          <ac:spMkLst>
            <pc:docMk/>
            <pc:sldMk cId="143736776" sldId="258"/>
            <ac:spMk id="2" creationId="{4F57FD61-97EA-96CD-8989-FC20354E5D35}"/>
          </ac:spMkLst>
        </pc:spChg>
        <pc:spChg chg="mod">
          <ac:chgData name="rkalani" userId="67ecf786-7d55-4316-8d28-6cf5f32c0ee5" providerId="ADAL" clId="{CA60936C-2AF0-EE41-A4EB-3ACEEC6A7267}" dt="2024-05-23T21:56:00.683" v="996" actId="1076"/>
          <ac:spMkLst>
            <pc:docMk/>
            <pc:sldMk cId="143736776" sldId="258"/>
            <ac:spMk id="3" creationId="{B8EED29F-FCB3-A4DD-CEF9-CFF3ED6B7337}"/>
          </ac:spMkLst>
        </pc:spChg>
        <pc:spChg chg="add del mod">
          <ac:chgData name="rkalani" userId="67ecf786-7d55-4316-8d28-6cf5f32c0ee5" providerId="ADAL" clId="{CA60936C-2AF0-EE41-A4EB-3ACEEC6A7267}" dt="2024-05-23T21:44:18.975" v="954" actId="478"/>
          <ac:spMkLst>
            <pc:docMk/>
            <pc:sldMk cId="143736776" sldId="258"/>
            <ac:spMk id="5" creationId="{7E42FB66-198B-EA96-D54E-FECC9AF76426}"/>
          </ac:spMkLst>
        </pc:spChg>
        <pc:spChg chg="mod">
          <ac:chgData name="rkalani" userId="67ecf786-7d55-4316-8d28-6cf5f32c0ee5" providerId="ADAL" clId="{CA60936C-2AF0-EE41-A4EB-3ACEEC6A7267}" dt="2024-05-23T21:56:40.648" v="1000"/>
          <ac:spMkLst>
            <pc:docMk/>
            <pc:sldMk cId="143736776" sldId="258"/>
            <ac:spMk id="8" creationId="{07378FBA-5B7D-7F50-3DFA-D0C9BF966D51}"/>
          </ac:spMkLst>
        </pc:spChg>
        <pc:picChg chg="add mod">
          <ac:chgData name="rkalani" userId="67ecf786-7d55-4316-8d28-6cf5f32c0ee5" providerId="ADAL" clId="{CA60936C-2AF0-EE41-A4EB-3ACEEC6A7267}" dt="2024-05-21T07:01:38.338" v="553" actId="14100"/>
          <ac:picMkLst>
            <pc:docMk/>
            <pc:sldMk cId="143736776" sldId="258"/>
            <ac:picMk id="4" creationId="{41C396E9-ABED-E33C-AD79-74909C2A6EC2}"/>
          </ac:picMkLst>
        </pc:picChg>
        <pc:picChg chg="add del">
          <ac:chgData name="rkalani" userId="67ecf786-7d55-4316-8d28-6cf5f32c0ee5" providerId="ADAL" clId="{CA60936C-2AF0-EE41-A4EB-3ACEEC6A7267}" dt="2024-05-23T21:53:03.940" v="984" actId="478"/>
          <ac:picMkLst>
            <pc:docMk/>
            <pc:sldMk cId="143736776" sldId="258"/>
            <ac:picMk id="6" creationId="{CB4DDC1D-D03C-7F04-491E-F0258887A23A}"/>
          </ac:picMkLst>
        </pc:picChg>
        <pc:picChg chg="del">
          <ac:chgData name="rkalani" userId="67ecf786-7d55-4316-8d28-6cf5f32c0ee5" providerId="ADAL" clId="{CA60936C-2AF0-EE41-A4EB-3ACEEC6A7267}" dt="2024-05-21T07:00:14.807" v="534" actId="478"/>
          <ac:picMkLst>
            <pc:docMk/>
            <pc:sldMk cId="143736776" sldId="258"/>
            <ac:picMk id="7" creationId="{3130ECDC-B35D-C49D-B7F0-7BDB7A76F3DD}"/>
          </ac:picMkLst>
        </pc:picChg>
        <pc:picChg chg="add mod">
          <ac:chgData name="rkalani" userId="67ecf786-7d55-4316-8d28-6cf5f32c0ee5" providerId="ADAL" clId="{CA60936C-2AF0-EE41-A4EB-3ACEEC6A7267}" dt="2024-05-23T21:56:48.752" v="1002" actId="1076"/>
          <ac:picMkLst>
            <pc:docMk/>
            <pc:sldMk cId="143736776" sldId="258"/>
            <ac:picMk id="7" creationId="{C24956BE-6D85-F8C8-5138-E11E57B41C66}"/>
          </ac:picMkLst>
        </pc:picChg>
        <pc:picChg chg="mod">
          <ac:chgData name="rkalani" userId="67ecf786-7d55-4316-8d28-6cf5f32c0ee5" providerId="ADAL" clId="{CA60936C-2AF0-EE41-A4EB-3ACEEC6A7267}" dt="2024-05-21T07:11:50.637" v="596" actId="14100"/>
          <ac:picMkLst>
            <pc:docMk/>
            <pc:sldMk cId="143736776" sldId="258"/>
            <ac:picMk id="14" creationId="{0E7B28A7-62FA-AE48-C7E1-3BFC4D04A107}"/>
          </ac:picMkLst>
        </pc:picChg>
      </pc:sldChg>
      <pc:sldChg chg="addSp modSp mod modNotesTx">
        <pc:chgData name="rkalani" userId="67ecf786-7d55-4316-8d28-6cf5f32c0ee5" providerId="ADAL" clId="{CA60936C-2AF0-EE41-A4EB-3ACEEC6A7267}" dt="2024-05-27T19:47:15.889" v="10097" actId="14100"/>
        <pc:sldMkLst>
          <pc:docMk/>
          <pc:sldMk cId="1922931785" sldId="259"/>
        </pc:sldMkLst>
        <pc:spChg chg="mod">
          <ac:chgData name="rkalani" userId="67ecf786-7d55-4316-8d28-6cf5f32c0ee5" providerId="ADAL" clId="{CA60936C-2AF0-EE41-A4EB-3ACEEC6A7267}" dt="2024-05-26T23:50:49.879" v="7735" actId="20577"/>
          <ac:spMkLst>
            <pc:docMk/>
            <pc:sldMk cId="1922931785" sldId="259"/>
            <ac:spMk id="2" creationId="{5EC1881C-FE11-1F5B-3A78-9B614496528E}"/>
          </ac:spMkLst>
        </pc:spChg>
        <pc:spChg chg="mod">
          <ac:chgData name="rkalani" userId="67ecf786-7d55-4316-8d28-6cf5f32c0ee5" providerId="ADAL" clId="{CA60936C-2AF0-EE41-A4EB-3ACEEC6A7267}" dt="2024-05-27T19:47:05.472" v="10095" actId="14100"/>
          <ac:spMkLst>
            <pc:docMk/>
            <pc:sldMk cId="1922931785" sldId="259"/>
            <ac:spMk id="3" creationId="{C2E71AF7-CC9D-0634-A2A9-6F87BC2008C9}"/>
          </ac:spMkLst>
        </pc:spChg>
        <pc:spChg chg="mod">
          <ac:chgData name="rkalani" userId="67ecf786-7d55-4316-8d28-6cf5f32c0ee5" providerId="ADAL" clId="{CA60936C-2AF0-EE41-A4EB-3ACEEC6A7267}" dt="2024-05-24T01:02:07.160" v="2181" actId="14100"/>
          <ac:spMkLst>
            <pc:docMk/>
            <pc:sldMk cId="1922931785" sldId="259"/>
            <ac:spMk id="4" creationId="{BF7A5064-9DF5-FA82-8F9C-A840793894B2}"/>
          </ac:spMkLst>
        </pc:spChg>
        <pc:picChg chg="add mod">
          <ac:chgData name="rkalani" userId="67ecf786-7d55-4316-8d28-6cf5f32c0ee5" providerId="ADAL" clId="{CA60936C-2AF0-EE41-A4EB-3ACEEC6A7267}" dt="2024-05-24T00:01:02.184" v="2150" actId="1076"/>
          <ac:picMkLst>
            <pc:docMk/>
            <pc:sldMk cId="1922931785" sldId="259"/>
            <ac:picMk id="5" creationId="{F5A72742-0F17-4CB1-AD25-5AA5A4A9DD93}"/>
          </ac:picMkLst>
        </pc:picChg>
        <pc:picChg chg="add mod">
          <ac:chgData name="rkalani" userId="67ecf786-7d55-4316-8d28-6cf5f32c0ee5" providerId="ADAL" clId="{CA60936C-2AF0-EE41-A4EB-3ACEEC6A7267}" dt="2024-05-27T19:47:15.889" v="10097" actId="14100"/>
          <ac:picMkLst>
            <pc:docMk/>
            <pc:sldMk cId="1922931785" sldId="259"/>
            <ac:picMk id="6" creationId="{BFD92482-1222-AED9-C3C2-14D47F15F949}"/>
          </ac:picMkLst>
        </pc:picChg>
        <pc:picChg chg="add mod modCrop">
          <ac:chgData name="rkalani" userId="67ecf786-7d55-4316-8d28-6cf5f32c0ee5" providerId="ADAL" clId="{CA60936C-2AF0-EE41-A4EB-3ACEEC6A7267}" dt="2024-05-25T07:08:58.414" v="3830" actId="1076"/>
          <ac:picMkLst>
            <pc:docMk/>
            <pc:sldMk cId="1922931785" sldId="259"/>
            <ac:picMk id="7" creationId="{EE0743E7-97C2-DD27-4598-F0CB697E8769}"/>
          </ac:picMkLst>
        </pc:picChg>
      </pc:sldChg>
      <pc:sldChg chg="addSp delSp modSp new mod setBg modClrScheme chgLayout">
        <pc:chgData name="rkalani" userId="67ecf786-7d55-4316-8d28-6cf5f32c0ee5" providerId="ADAL" clId="{CA60936C-2AF0-EE41-A4EB-3ACEEC6A7267}" dt="2024-05-29T06:27:58.528" v="15325" actId="26606"/>
        <pc:sldMkLst>
          <pc:docMk/>
          <pc:sldMk cId="2529287138" sldId="260"/>
        </pc:sldMkLst>
        <pc:spChg chg="mod ord">
          <ac:chgData name="rkalani" userId="67ecf786-7d55-4316-8d28-6cf5f32c0ee5" providerId="ADAL" clId="{CA60936C-2AF0-EE41-A4EB-3ACEEC6A7267}" dt="2024-05-29T06:27:58.528" v="15325" actId="26606"/>
          <ac:spMkLst>
            <pc:docMk/>
            <pc:sldMk cId="2529287138" sldId="260"/>
            <ac:spMk id="2" creationId="{339B3FC4-F4DE-6E48-2C02-544DA6410E77}"/>
          </ac:spMkLst>
        </pc:spChg>
        <pc:spChg chg="del mod ord">
          <ac:chgData name="rkalani" userId="67ecf786-7d55-4316-8d28-6cf5f32c0ee5" providerId="ADAL" clId="{CA60936C-2AF0-EE41-A4EB-3ACEEC6A7267}" dt="2024-05-24T01:42:37.879" v="2224" actId="700"/>
          <ac:spMkLst>
            <pc:docMk/>
            <pc:sldMk cId="2529287138" sldId="260"/>
            <ac:spMk id="3" creationId="{7C6CE1BE-99D5-B832-5781-B2934ACAA58B}"/>
          </ac:spMkLst>
        </pc:spChg>
        <pc:spChg chg="mod ord">
          <ac:chgData name="rkalani" userId="67ecf786-7d55-4316-8d28-6cf5f32c0ee5" providerId="ADAL" clId="{CA60936C-2AF0-EE41-A4EB-3ACEEC6A7267}" dt="2024-05-29T06:27:58.528" v="15325" actId="26606"/>
          <ac:spMkLst>
            <pc:docMk/>
            <pc:sldMk cId="2529287138" sldId="260"/>
            <ac:spMk id="4" creationId="{EAF4A05D-5133-D761-E1B7-E7A0FE21F271}"/>
          </ac:spMkLst>
        </pc:spChg>
        <pc:spChg chg="add del mod ord">
          <ac:chgData name="rkalani" userId="67ecf786-7d55-4316-8d28-6cf5f32c0ee5" providerId="ADAL" clId="{CA60936C-2AF0-EE41-A4EB-3ACEEC6A7267}" dt="2024-05-24T01:42:44.272" v="2226"/>
          <ac:spMkLst>
            <pc:docMk/>
            <pc:sldMk cId="2529287138" sldId="260"/>
            <ac:spMk id="7" creationId="{1BCF33A2-7BD4-A6DB-09F9-1A8B09868086}"/>
          </ac:spMkLst>
        </pc:spChg>
        <pc:spChg chg="add mod ord">
          <ac:chgData name="rkalani" userId="67ecf786-7d55-4316-8d28-6cf5f32c0ee5" providerId="ADAL" clId="{CA60936C-2AF0-EE41-A4EB-3ACEEC6A7267}" dt="2024-05-29T06:27:58.528" v="15325" actId="26606"/>
          <ac:spMkLst>
            <pc:docMk/>
            <pc:sldMk cId="2529287138" sldId="260"/>
            <ac:spMk id="8" creationId="{F3E68319-2412-CB07-E6CD-8A4AC06A9063}"/>
          </ac:spMkLst>
        </pc:spChg>
        <pc:spChg chg="add">
          <ac:chgData name="rkalani" userId="67ecf786-7d55-4316-8d28-6cf5f32c0ee5" providerId="ADAL" clId="{CA60936C-2AF0-EE41-A4EB-3ACEEC6A7267}" dt="2024-05-29T06:27:58.528" v="15325" actId="26606"/>
          <ac:spMkLst>
            <pc:docMk/>
            <pc:sldMk cId="2529287138" sldId="260"/>
            <ac:spMk id="14" creationId="{7B831B6F-405A-4B47-B9BB-5CA88F285844}"/>
          </ac:spMkLst>
        </pc:spChg>
        <pc:spChg chg="add">
          <ac:chgData name="rkalani" userId="67ecf786-7d55-4316-8d28-6cf5f32c0ee5" providerId="ADAL" clId="{CA60936C-2AF0-EE41-A4EB-3ACEEC6A7267}" dt="2024-05-29T06:27:58.528" v="15325" actId="26606"/>
          <ac:spMkLst>
            <pc:docMk/>
            <pc:sldMk cId="2529287138" sldId="260"/>
            <ac:spMk id="16" creationId="{953EE71A-6488-4203-A7C4-77102FD0DCCA}"/>
          </ac:spMkLst>
        </pc:spChg>
        <pc:picChg chg="add">
          <ac:chgData name="rkalani" userId="67ecf786-7d55-4316-8d28-6cf5f32c0ee5" providerId="ADAL" clId="{CA60936C-2AF0-EE41-A4EB-3ACEEC6A7267}" dt="2024-05-24T01:42:27.827" v="2222"/>
          <ac:picMkLst>
            <pc:docMk/>
            <pc:sldMk cId="2529287138" sldId="260"/>
            <ac:picMk id="5" creationId="{09CD8757-9372-BC0A-21DA-B77F7F091B3A}"/>
          </ac:picMkLst>
        </pc:picChg>
        <pc:picChg chg="add del">
          <ac:chgData name="rkalani" userId="67ecf786-7d55-4316-8d28-6cf5f32c0ee5" providerId="ADAL" clId="{CA60936C-2AF0-EE41-A4EB-3ACEEC6A7267}" dt="2024-05-24T01:42:41.874" v="2225" actId="21"/>
          <ac:picMkLst>
            <pc:docMk/>
            <pc:sldMk cId="2529287138" sldId="260"/>
            <ac:picMk id="6" creationId="{34B0AB51-5382-2929-9369-D2DE6B93B023}"/>
          </ac:picMkLst>
        </pc:picChg>
        <pc:picChg chg="add mod ord">
          <ac:chgData name="rkalani" userId="67ecf786-7d55-4316-8d28-6cf5f32c0ee5" providerId="ADAL" clId="{CA60936C-2AF0-EE41-A4EB-3ACEEC6A7267}" dt="2024-05-29T06:27:58.528" v="15325" actId="26606"/>
          <ac:picMkLst>
            <pc:docMk/>
            <pc:sldMk cId="2529287138" sldId="260"/>
            <ac:picMk id="9" creationId="{C3145095-B3A7-1B23-8C94-0DF63A376C7B}"/>
          </ac:picMkLst>
        </pc:picChg>
      </pc:sldChg>
      <pc:sldChg chg="addSp delSp modSp new mod">
        <pc:chgData name="rkalani" userId="67ecf786-7d55-4316-8d28-6cf5f32c0ee5" providerId="ADAL" clId="{CA60936C-2AF0-EE41-A4EB-3ACEEC6A7267}" dt="2024-05-27T05:27:49.900" v="8553" actId="1076"/>
        <pc:sldMkLst>
          <pc:docMk/>
          <pc:sldMk cId="1219918447" sldId="261"/>
        </pc:sldMkLst>
        <pc:spChg chg="mod">
          <ac:chgData name="rkalani" userId="67ecf786-7d55-4316-8d28-6cf5f32c0ee5" providerId="ADAL" clId="{CA60936C-2AF0-EE41-A4EB-3ACEEC6A7267}" dt="2024-05-26T23:49:03.385" v="7731" actId="20577"/>
          <ac:spMkLst>
            <pc:docMk/>
            <pc:sldMk cId="1219918447" sldId="261"/>
            <ac:spMk id="2" creationId="{69831906-09C6-2513-043B-80BE368213B1}"/>
          </ac:spMkLst>
        </pc:spChg>
        <pc:spChg chg="mod">
          <ac:chgData name="rkalani" userId="67ecf786-7d55-4316-8d28-6cf5f32c0ee5" providerId="ADAL" clId="{CA60936C-2AF0-EE41-A4EB-3ACEEC6A7267}" dt="2024-05-25T07:07:08.794" v="3828" actId="6549"/>
          <ac:spMkLst>
            <pc:docMk/>
            <pc:sldMk cId="1219918447" sldId="261"/>
            <ac:spMk id="3" creationId="{722202F1-60E0-844F-E03B-03A11CF6A7CB}"/>
          </ac:spMkLst>
        </pc:spChg>
        <pc:spChg chg="del mod">
          <ac:chgData name="rkalani" userId="67ecf786-7d55-4316-8d28-6cf5f32c0ee5" providerId="ADAL" clId="{CA60936C-2AF0-EE41-A4EB-3ACEEC6A7267}" dt="2024-05-25T06:53:36.095" v="3659" actId="478"/>
          <ac:spMkLst>
            <pc:docMk/>
            <pc:sldMk cId="1219918447" sldId="261"/>
            <ac:spMk id="4" creationId="{7C5B4612-9211-D521-CC79-45F832A0FB32}"/>
          </ac:spMkLst>
        </pc:spChg>
        <pc:spChg chg="mod">
          <ac:chgData name="rkalani" userId="67ecf786-7d55-4316-8d28-6cf5f32c0ee5" providerId="ADAL" clId="{CA60936C-2AF0-EE41-A4EB-3ACEEC6A7267}" dt="2024-05-25T07:00:58.106" v="3783" actId="1076"/>
          <ac:spMkLst>
            <pc:docMk/>
            <pc:sldMk cId="1219918447" sldId="261"/>
            <ac:spMk id="5" creationId="{4CDE7D0C-0F13-A173-165C-046231A3113D}"/>
          </ac:spMkLst>
        </pc:spChg>
        <pc:spChg chg="add del mod">
          <ac:chgData name="rkalani" userId="67ecf786-7d55-4316-8d28-6cf5f32c0ee5" providerId="ADAL" clId="{CA60936C-2AF0-EE41-A4EB-3ACEEC6A7267}" dt="2024-05-24T05:45:28.111" v="2828"/>
          <ac:spMkLst>
            <pc:docMk/>
            <pc:sldMk cId="1219918447" sldId="261"/>
            <ac:spMk id="7" creationId="{3A666675-EAA1-5F0E-4C28-B3B124BDF974}"/>
          </ac:spMkLst>
        </pc:spChg>
        <pc:spChg chg="add del mod">
          <ac:chgData name="rkalani" userId="67ecf786-7d55-4316-8d28-6cf5f32c0ee5" providerId="ADAL" clId="{CA60936C-2AF0-EE41-A4EB-3ACEEC6A7267}" dt="2024-05-25T06:53:38.062" v="3660" actId="478"/>
          <ac:spMkLst>
            <pc:docMk/>
            <pc:sldMk cId="1219918447" sldId="261"/>
            <ac:spMk id="11" creationId="{3A39BF88-C281-7B2B-A705-958FB59C6CBD}"/>
          </ac:spMkLst>
        </pc:spChg>
        <pc:spChg chg="add del mod">
          <ac:chgData name="rkalani" userId="67ecf786-7d55-4316-8d28-6cf5f32c0ee5" providerId="ADAL" clId="{CA60936C-2AF0-EE41-A4EB-3ACEEC6A7267}" dt="2024-05-25T06:29:28.685" v="3561" actId="478"/>
          <ac:spMkLst>
            <pc:docMk/>
            <pc:sldMk cId="1219918447" sldId="261"/>
            <ac:spMk id="12" creationId="{BC60ADE6-556B-4B15-CDA2-D00DF27F2A72}"/>
          </ac:spMkLst>
        </pc:spChg>
        <pc:spChg chg="add del mod">
          <ac:chgData name="rkalani" userId="67ecf786-7d55-4316-8d28-6cf5f32c0ee5" providerId="ADAL" clId="{CA60936C-2AF0-EE41-A4EB-3ACEEC6A7267}" dt="2024-05-25T06:52:23.986" v="3623" actId="478"/>
          <ac:spMkLst>
            <pc:docMk/>
            <pc:sldMk cId="1219918447" sldId="261"/>
            <ac:spMk id="15" creationId="{BBE490B0-70ED-FD5E-EFA5-1268DC4037E4}"/>
          </ac:spMkLst>
        </pc:spChg>
        <pc:picChg chg="add del mod">
          <ac:chgData name="rkalani" userId="67ecf786-7d55-4316-8d28-6cf5f32c0ee5" providerId="ADAL" clId="{CA60936C-2AF0-EE41-A4EB-3ACEEC6A7267}" dt="2024-05-25T06:50:19.076" v="3575" actId="478"/>
          <ac:picMkLst>
            <pc:docMk/>
            <pc:sldMk cId="1219918447" sldId="261"/>
            <ac:picMk id="6" creationId="{5B4EA288-A56C-50CF-B35B-57407D0E09A0}"/>
          </ac:picMkLst>
        </pc:picChg>
        <pc:picChg chg="add mod">
          <ac:chgData name="rkalani" userId="67ecf786-7d55-4316-8d28-6cf5f32c0ee5" providerId="ADAL" clId="{CA60936C-2AF0-EE41-A4EB-3ACEEC6A7267}" dt="2024-05-25T22:37:40.258" v="4940" actId="1076"/>
          <ac:picMkLst>
            <pc:docMk/>
            <pc:sldMk cId="1219918447" sldId="261"/>
            <ac:picMk id="7" creationId="{27C42D1D-25CB-8663-E2E8-4A2A4330B618}"/>
          </ac:picMkLst>
        </pc:picChg>
        <pc:picChg chg="add mod">
          <ac:chgData name="rkalani" userId="67ecf786-7d55-4316-8d28-6cf5f32c0ee5" providerId="ADAL" clId="{CA60936C-2AF0-EE41-A4EB-3ACEEC6A7267}" dt="2024-05-26T23:49:16.283" v="7733" actId="1076"/>
          <ac:picMkLst>
            <pc:docMk/>
            <pc:sldMk cId="1219918447" sldId="261"/>
            <ac:picMk id="8" creationId="{454028DC-D65E-8617-6D8C-463EF7BB69A2}"/>
          </ac:picMkLst>
        </pc:picChg>
        <pc:cxnChg chg="add del mod">
          <ac:chgData name="rkalani" userId="67ecf786-7d55-4316-8d28-6cf5f32c0ee5" providerId="ADAL" clId="{CA60936C-2AF0-EE41-A4EB-3ACEEC6A7267}" dt="2024-05-25T06:29:25.833" v="3560" actId="478"/>
          <ac:cxnSpMkLst>
            <pc:docMk/>
            <pc:sldMk cId="1219918447" sldId="261"/>
            <ac:cxnSpMk id="10" creationId="{387ABE63-149D-A9AA-E265-6CF4A83D750A}"/>
          </ac:cxnSpMkLst>
        </pc:cxnChg>
        <pc:cxnChg chg="add mod">
          <ac:chgData name="rkalani" userId="67ecf786-7d55-4316-8d28-6cf5f32c0ee5" providerId="ADAL" clId="{CA60936C-2AF0-EE41-A4EB-3ACEEC6A7267}" dt="2024-05-27T05:27:49.900" v="8553" actId="1076"/>
          <ac:cxnSpMkLst>
            <pc:docMk/>
            <pc:sldMk cId="1219918447" sldId="261"/>
            <ac:cxnSpMk id="14" creationId="{4FC4F788-702B-F588-A557-E20D28FE4EC6}"/>
          </ac:cxnSpMkLst>
        </pc:cxnChg>
      </pc:sldChg>
      <pc:sldChg chg="addSp delSp modSp new mod modClrScheme chgLayout">
        <pc:chgData name="rkalani" userId="67ecf786-7d55-4316-8d28-6cf5f32c0ee5" providerId="ADAL" clId="{CA60936C-2AF0-EE41-A4EB-3ACEEC6A7267}" dt="2024-05-25T08:37:58.477" v="3985" actId="20577"/>
        <pc:sldMkLst>
          <pc:docMk/>
          <pc:sldMk cId="1170565048" sldId="262"/>
        </pc:sldMkLst>
        <pc:spChg chg="mod ord">
          <ac:chgData name="rkalani" userId="67ecf786-7d55-4316-8d28-6cf5f32c0ee5" providerId="ADAL" clId="{CA60936C-2AF0-EE41-A4EB-3ACEEC6A7267}" dt="2024-05-25T08:37:58.477" v="3985" actId="20577"/>
          <ac:spMkLst>
            <pc:docMk/>
            <pc:sldMk cId="1170565048" sldId="262"/>
            <ac:spMk id="2" creationId="{7EE48FDE-D02A-16D0-9E81-56FAC7FA7E7C}"/>
          </ac:spMkLst>
        </pc:spChg>
        <pc:spChg chg="del mod">
          <ac:chgData name="rkalani" userId="67ecf786-7d55-4316-8d28-6cf5f32c0ee5" providerId="ADAL" clId="{CA60936C-2AF0-EE41-A4EB-3ACEEC6A7267}" dt="2024-05-25T07:10:25.561" v="3864" actId="478"/>
          <ac:spMkLst>
            <pc:docMk/>
            <pc:sldMk cId="1170565048" sldId="262"/>
            <ac:spMk id="3" creationId="{CA00E65F-672B-8D64-243A-5B9C408B5E3C}"/>
          </ac:spMkLst>
        </pc:spChg>
        <pc:spChg chg="del">
          <ac:chgData name="rkalani" userId="67ecf786-7d55-4316-8d28-6cf5f32c0ee5" providerId="ADAL" clId="{CA60936C-2AF0-EE41-A4EB-3ACEEC6A7267}" dt="2024-05-25T06:10:23.519" v="3446" actId="478"/>
          <ac:spMkLst>
            <pc:docMk/>
            <pc:sldMk cId="1170565048" sldId="262"/>
            <ac:spMk id="4" creationId="{F9990AEE-1803-EADE-53FE-B79F2FFD673F}"/>
          </ac:spMkLst>
        </pc:spChg>
        <pc:spChg chg="mod ord">
          <ac:chgData name="rkalani" userId="67ecf786-7d55-4316-8d28-6cf5f32c0ee5" providerId="ADAL" clId="{CA60936C-2AF0-EE41-A4EB-3ACEEC6A7267}" dt="2024-05-25T08:28:55.541" v="3914"/>
          <ac:spMkLst>
            <pc:docMk/>
            <pc:sldMk cId="1170565048" sldId="262"/>
            <ac:spMk id="5" creationId="{0D8BA106-3A7E-F193-0927-A45F8E79792E}"/>
          </ac:spMkLst>
        </pc:spChg>
        <pc:spChg chg="add del mod">
          <ac:chgData name="rkalani" userId="67ecf786-7d55-4316-8d28-6cf5f32c0ee5" providerId="ADAL" clId="{CA60936C-2AF0-EE41-A4EB-3ACEEC6A7267}" dt="2024-05-25T06:36:41.743" v="3562" actId="478"/>
          <ac:spMkLst>
            <pc:docMk/>
            <pc:sldMk cId="1170565048" sldId="262"/>
            <ac:spMk id="9" creationId="{1E083660-C7CD-7935-6855-3E36A1C35FFE}"/>
          </ac:spMkLst>
        </pc:spChg>
        <pc:spChg chg="add del mod">
          <ac:chgData name="rkalani" userId="67ecf786-7d55-4316-8d28-6cf5f32c0ee5" providerId="ADAL" clId="{CA60936C-2AF0-EE41-A4EB-3ACEEC6A7267}" dt="2024-05-25T06:36:44.999" v="3563" actId="478"/>
          <ac:spMkLst>
            <pc:docMk/>
            <pc:sldMk cId="1170565048" sldId="262"/>
            <ac:spMk id="10" creationId="{7B2CF7A9-B963-C68F-D00C-DCB1B6F295E4}"/>
          </ac:spMkLst>
        </pc:spChg>
        <pc:spChg chg="add del mod ord">
          <ac:chgData name="rkalani" userId="67ecf786-7d55-4316-8d28-6cf5f32c0ee5" providerId="ADAL" clId="{CA60936C-2AF0-EE41-A4EB-3ACEEC6A7267}" dt="2024-05-25T07:10:30.365" v="3865" actId="700"/>
          <ac:spMkLst>
            <pc:docMk/>
            <pc:sldMk cId="1170565048" sldId="262"/>
            <ac:spMk id="12" creationId="{8D2524E3-91EF-E868-82CC-D7A2FC02DA32}"/>
          </ac:spMkLst>
        </pc:spChg>
        <pc:spChg chg="add del mod ord">
          <ac:chgData name="rkalani" userId="67ecf786-7d55-4316-8d28-6cf5f32c0ee5" providerId="ADAL" clId="{CA60936C-2AF0-EE41-A4EB-3ACEEC6A7267}" dt="2024-05-25T07:10:37.626" v="3866" actId="700"/>
          <ac:spMkLst>
            <pc:docMk/>
            <pc:sldMk cId="1170565048" sldId="262"/>
            <ac:spMk id="13" creationId="{7C99A221-B516-DA13-836A-029E1CB65CA6}"/>
          </ac:spMkLst>
        </pc:spChg>
        <pc:spChg chg="add del mod ord">
          <ac:chgData name="rkalani" userId="67ecf786-7d55-4316-8d28-6cf5f32c0ee5" providerId="ADAL" clId="{CA60936C-2AF0-EE41-A4EB-3ACEEC6A7267}" dt="2024-05-25T08:15:50.780" v="3894" actId="700"/>
          <ac:spMkLst>
            <pc:docMk/>
            <pc:sldMk cId="1170565048" sldId="262"/>
            <ac:spMk id="14" creationId="{8BA55876-768A-37EE-FFEE-8676D77EE503}"/>
          </ac:spMkLst>
        </pc:spChg>
        <pc:spChg chg="add del mod ord">
          <ac:chgData name="rkalani" userId="67ecf786-7d55-4316-8d28-6cf5f32c0ee5" providerId="ADAL" clId="{CA60936C-2AF0-EE41-A4EB-3ACEEC6A7267}" dt="2024-05-25T08:15:50.780" v="3894" actId="700"/>
          <ac:spMkLst>
            <pc:docMk/>
            <pc:sldMk cId="1170565048" sldId="262"/>
            <ac:spMk id="15" creationId="{4376ED20-552E-29D0-F7FF-3624688A3C2D}"/>
          </ac:spMkLst>
        </pc:spChg>
        <pc:spChg chg="add del mod ord">
          <ac:chgData name="rkalani" userId="67ecf786-7d55-4316-8d28-6cf5f32c0ee5" providerId="ADAL" clId="{CA60936C-2AF0-EE41-A4EB-3ACEEC6A7267}" dt="2024-05-25T08:17:22.949" v="3905" actId="700"/>
          <ac:spMkLst>
            <pc:docMk/>
            <pc:sldMk cId="1170565048" sldId="262"/>
            <ac:spMk id="16" creationId="{703E10DE-63D5-907C-E9BA-7910E7CA5B4A}"/>
          </ac:spMkLst>
        </pc:spChg>
        <pc:spChg chg="add del mod ord">
          <ac:chgData name="rkalani" userId="67ecf786-7d55-4316-8d28-6cf5f32c0ee5" providerId="ADAL" clId="{CA60936C-2AF0-EE41-A4EB-3ACEEC6A7267}" dt="2024-05-25T08:17:22.949" v="3905" actId="700"/>
          <ac:spMkLst>
            <pc:docMk/>
            <pc:sldMk cId="1170565048" sldId="262"/>
            <ac:spMk id="17" creationId="{E0755F47-4003-D343-CE9F-980860FF2237}"/>
          </ac:spMkLst>
        </pc:spChg>
        <pc:picChg chg="add del mod">
          <ac:chgData name="rkalani" userId="67ecf786-7d55-4316-8d28-6cf5f32c0ee5" providerId="ADAL" clId="{CA60936C-2AF0-EE41-A4EB-3ACEEC6A7267}" dt="2024-05-25T07:10:21.610" v="3862" actId="478"/>
          <ac:picMkLst>
            <pc:docMk/>
            <pc:sldMk cId="1170565048" sldId="262"/>
            <ac:picMk id="6" creationId="{8AE05A9D-26FC-8EE3-EF86-2F11417858C3}"/>
          </ac:picMkLst>
        </pc:picChg>
        <pc:picChg chg="add del mod">
          <ac:chgData name="rkalani" userId="67ecf786-7d55-4316-8d28-6cf5f32c0ee5" providerId="ADAL" clId="{CA60936C-2AF0-EE41-A4EB-3ACEEC6A7267}" dt="2024-05-25T07:10:23.063" v="3863" actId="478"/>
          <ac:picMkLst>
            <pc:docMk/>
            <pc:sldMk cId="1170565048" sldId="262"/>
            <ac:picMk id="7" creationId="{03D86D98-15B5-2403-1B2A-F464BC119906}"/>
          </ac:picMkLst>
        </pc:picChg>
        <pc:picChg chg="add mod">
          <ac:chgData name="rkalani" userId="67ecf786-7d55-4316-8d28-6cf5f32c0ee5" providerId="ADAL" clId="{CA60936C-2AF0-EE41-A4EB-3ACEEC6A7267}" dt="2024-05-25T06:14:52.771" v="3495"/>
          <ac:picMkLst>
            <pc:docMk/>
            <pc:sldMk cId="1170565048" sldId="262"/>
            <ac:picMk id="8" creationId="{417E419A-EB5C-683C-40E1-D40651191CF8}"/>
          </ac:picMkLst>
        </pc:picChg>
        <pc:picChg chg="add mod">
          <ac:chgData name="rkalani" userId="67ecf786-7d55-4316-8d28-6cf5f32c0ee5" providerId="ADAL" clId="{CA60936C-2AF0-EE41-A4EB-3ACEEC6A7267}" dt="2024-05-25T08:17:22.243" v="3904"/>
          <ac:picMkLst>
            <pc:docMk/>
            <pc:sldMk cId="1170565048" sldId="262"/>
            <ac:picMk id="18" creationId="{172E30A4-CD54-A048-A4DD-0A84B2FEE4A4}"/>
          </ac:picMkLst>
        </pc:picChg>
        <pc:picChg chg="add del mod">
          <ac:chgData name="rkalani" userId="67ecf786-7d55-4316-8d28-6cf5f32c0ee5" providerId="ADAL" clId="{CA60936C-2AF0-EE41-A4EB-3ACEEC6A7267}" dt="2024-05-25T08:30:11.646" v="3923" actId="478"/>
          <ac:picMkLst>
            <pc:docMk/>
            <pc:sldMk cId="1170565048" sldId="262"/>
            <ac:picMk id="19" creationId="{0941118D-33F0-8176-72E9-B2361D2D1921}"/>
          </ac:picMkLst>
        </pc:picChg>
        <pc:picChg chg="add mod">
          <ac:chgData name="rkalani" userId="67ecf786-7d55-4316-8d28-6cf5f32c0ee5" providerId="ADAL" clId="{CA60936C-2AF0-EE41-A4EB-3ACEEC6A7267}" dt="2024-05-25T08:30:24.224" v="3927" actId="1076"/>
          <ac:picMkLst>
            <pc:docMk/>
            <pc:sldMk cId="1170565048" sldId="262"/>
            <ac:picMk id="20" creationId="{D92DB278-097F-0BD2-ED15-9157589FC57B}"/>
          </ac:picMkLst>
        </pc:picChg>
      </pc:sldChg>
      <pc:sldChg chg="addSp delSp modSp new mod modClrScheme chgLayout">
        <pc:chgData name="rkalani" userId="67ecf786-7d55-4316-8d28-6cf5f32c0ee5" providerId="ADAL" clId="{CA60936C-2AF0-EE41-A4EB-3ACEEC6A7267}" dt="2024-05-25T23:08:43.670" v="5320" actId="1076"/>
        <pc:sldMkLst>
          <pc:docMk/>
          <pc:sldMk cId="2867665633" sldId="263"/>
        </pc:sldMkLst>
        <pc:spChg chg="del mod ord">
          <ac:chgData name="rkalani" userId="67ecf786-7d55-4316-8d28-6cf5f32c0ee5" providerId="ADAL" clId="{CA60936C-2AF0-EE41-A4EB-3ACEEC6A7267}" dt="2024-05-25T09:19:41.285" v="4003" actId="700"/>
          <ac:spMkLst>
            <pc:docMk/>
            <pc:sldMk cId="2867665633" sldId="263"/>
            <ac:spMk id="2" creationId="{5A3E3CB5-17A5-A196-9DC3-E0631917FA3A}"/>
          </ac:spMkLst>
        </pc:spChg>
        <pc:spChg chg="mod ord">
          <ac:chgData name="rkalani" userId="67ecf786-7d55-4316-8d28-6cf5f32c0ee5" providerId="ADAL" clId="{CA60936C-2AF0-EE41-A4EB-3ACEEC6A7267}" dt="2024-05-25T10:02:52.596" v="4039"/>
          <ac:spMkLst>
            <pc:docMk/>
            <pc:sldMk cId="2867665633" sldId="263"/>
            <ac:spMk id="3" creationId="{2DB09808-39B2-5EE4-5D23-39A41DBD257A}"/>
          </ac:spMkLst>
        </pc:spChg>
        <pc:spChg chg="add mod ord">
          <ac:chgData name="rkalani" userId="67ecf786-7d55-4316-8d28-6cf5f32c0ee5" providerId="ADAL" clId="{CA60936C-2AF0-EE41-A4EB-3ACEEC6A7267}" dt="2024-05-25T09:24:51.053" v="4036" actId="20577"/>
          <ac:spMkLst>
            <pc:docMk/>
            <pc:sldMk cId="2867665633" sldId="263"/>
            <ac:spMk id="4" creationId="{DD885A97-175E-5EF8-CA90-24BFD520CA4B}"/>
          </ac:spMkLst>
        </pc:spChg>
        <pc:spChg chg="add del mod ord">
          <ac:chgData name="rkalani" userId="67ecf786-7d55-4316-8d28-6cf5f32c0ee5" providerId="ADAL" clId="{CA60936C-2AF0-EE41-A4EB-3ACEEC6A7267}" dt="2024-05-25T09:19:51.692" v="4006" actId="478"/>
          <ac:spMkLst>
            <pc:docMk/>
            <pc:sldMk cId="2867665633" sldId="263"/>
            <ac:spMk id="5" creationId="{BAB9CC80-23BA-D0A9-091D-C6C9FA5C9C1A}"/>
          </ac:spMkLst>
        </pc:spChg>
        <pc:spChg chg="add del mod ord">
          <ac:chgData name="rkalani" userId="67ecf786-7d55-4316-8d28-6cf5f32c0ee5" providerId="ADAL" clId="{CA60936C-2AF0-EE41-A4EB-3ACEEC6A7267}" dt="2024-05-25T10:03:22.291" v="4040"/>
          <ac:spMkLst>
            <pc:docMk/>
            <pc:sldMk cId="2867665633" sldId="263"/>
            <ac:spMk id="6" creationId="{11FC646B-4C06-9E7F-943C-3298BE7C6B67}"/>
          </ac:spMkLst>
        </pc:spChg>
        <pc:spChg chg="add del mod">
          <ac:chgData name="rkalani" userId="67ecf786-7d55-4316-8d28-6cf5f32c0ee5" providerId="ADAL" clId="{CA60936C-2AF0-EE41-A4EB-3ACEEC6A7267}" dt="2024-05-25T09:20:09.144" v="4009" actId="478"/>
          <ac:spMkLst>
            <pc:docMk/>
            <pc:sldMk cId="2867665633" sldId="263"/>
            <ac:spMk id="9" creationId="{807FAFED-F9CE-3A84-685B-5D95EEEF3403}"/>
          </ac:spMkLst>
        </pc:spChg>
        <pc:spChg chg="add mod">
          <ac:chgData name="rkalani" userId="67ecf786-7d55-4316-8d28-6cf5f32c0ee5" providerId="ADAL" clId="{CA60936C-2AF0-EE41-A4EB-3ACEEC6A7267}" dt="2024-05-25T23:08:35.767" v="5318" actId="1076"/>
          <ac:spMkLst>
            <pc:docMk/>
            <pc:sldMk cId="2867665633" sldId="263"/>
            <ac:spMk id="12" creationId="{40FC5240-98EE-06E0-AF9F-7FA8A91B30D9}"/>
          </ac:spMkLst>
        </pc:spChg>
        <pc:picChg chg="add del mod">
          <ac:chgData name="rkalani" userId="67ecf786-7d55-4316-8d28-6cf5f32c0ee5" providerId="ADAL" clId="{CA60936C-2AF0-EE41-A4EB-3ACEEC6A7267}" dt="2024-05-25T09:20:22.166" v="4011" actId="478"/>
          <ac:picMkLst>
            <pc:docMk/>
            <pc:sldMk cId="2867665633" sldId="263"/>
            <ac:picMk id="7" creationId="{4319E425-33AB-6642-8A14-A3D069166510}"/>
          </ac:picMkLst>
        </pc:picChg>
        <pc:picChg chg="add mod">
          <ac:chgData name="rkalani" userId="67ecf786-7d55-4316-8d28-6cf5f32c0ee5" providerId="ADAL" clId="{CA60936C-2AF0-EE41-A4EB-3ACEEC6A7267}" dt="2024-05-25T23:08:43.670" v="5320" actId="1076"/>
          <ac:picMkLst>
            <pc:docMk/>
            <pc:sldMk cId="2867665633" sldId="263"/>
            <ac:picMk id="10" creationId="{23602E55-2E5E-B5B1-7B66-E07BDA744928}"/>
          </ac:picMkLst>
        </pc:picChg>
        <pc:picChg chg="add mod">
          <ac:chgData name="rkalani" userId="67ecf786-7d55-4316-8d28-6cf5f32c0ee5" providerId="ADAL" clId="{CA60936C-2AF0-EE41-A4EB-3ACEEC6A7267}" dt="2024-05-25T19:01:06.296" v="4046" actId="1076"/>
          <ac:picMkLst>
            <pc:docMk/>
            <pc:sldMk cId="2867665633" sldId="263"/>
            <ac:picMk id="11" creationId="{9034FB26-4BD8-C565-ECAD-B0822E04BC30}"/>
          </ac:picMkLst>
        </pc:picChg>
      </pc:sldChg>
      <pc:sldChg chg="addSp delSp modSp new mod">
        <pc:chgData name="rkalani" userId="67ecf786-7d55-4316-8d28-6cf5f32c0ee5" providerId="ADAL" clId="{CA60936C-2AF0-EE41-A4EB-3ACEEC6A7267}" dt="2024-05-26T00:20:54.842" v="5338" actId="6549"/>
        <pc:sldMkLst>
          <pc:docMk/>
          <pc:sldMk cId="2858957863" sldId="264"/>
        </pc:sldMkLst>
        <pc:spChg chg="mod">
          <ac:chgData name="rkalani" userId="67ecf786-7d55-4316-8d28-6cf5f32c0ee5" providerId="ADAL" clId="{CA60936C-2AF0-EE41-A4EB-3ACEEC6A7267}" dt="2024-05-25T19:17:39.030" v="4065" actId="20577"/>
          <ac:spMkLst>
            <pc:docMk/>
            <pc:sldMk cId="2858957863" sldId="264"/>
            <ac:spMk id="2" creationId="{6C330843-F271-FEFB-3694-3E312AE237C9}"/>
          </ac:spMkLst>
        </pc:spChg>
        <pc:spChg chg="mod">
          <ac:chgData name="rkalani" userId="67ecf786-7d55-4316-8d28-6cf5f32c0ee5" providerId="ADAL" clId="{CA60936C-2AF0-EE41-A4EB-3ACEEC6A7267}" dt="2024-05-25T21:44:24.539" v="4654" actId="14100"/>
          <ac:spMkLst>
            <pc:docMk/>
            <pc:sldMk cId="2858957863" sldId="264"/>
            <ac:spMk id="3" creationId="{329D6726-780D-E1D4-2078-7F0A5CABE68C}"/>
          </ac:spMkLst>
        </pc:spChg>
        <pc:spChg chg="del">
          <ac:chgData name="rkalani" userId="67ecf786-7d55-4316-8d28-6cf5f32c0ee5" providerId="ADAL" clId="{CA60936C-2AF0-EE41-A4EB-3ACEEC6A7267}" dt="2024-05-25T20:28:52.201" v="4345"/>
          <ac:spMkLst>
            <pc:docMk/>
            <pc:sldMk cId="2858957863" sldId="264"/>
            <ac:spMk id="4" creationId="{DE61674C-4B5B-74EA-215B-19C9D0A505EB}"/>
          </ac:spMkLst>
        </pc:spChg>
        <pc:spChg chg="mod">
          <ac:chgData name="rkalani" userId="67ecf786-7d55-4316-8d28-6cf5f32c0ee5" providerId="ADAL" clId="{CA60936C-2AF0-EE41-A4EB-3ACEEC6A7267}" dt="2024-05-25T21:44:17.220" v="4653" actId="14100"/>
          <ac:spMkLst>
            <pc:docMk/>
            <pc:sldMk cId="2858957863" sldId="264"/>
            <ac:spMk id="5" creationId="{E1549C60-3B62-7195-D289-B38AACA246DF}"/>
          </ac:spMkLst>
        </pc:spChg>
        <pc:spChg chg="add mod">
          <ac:chgData name="rkalani" userId="67ecf786-7d55-4316-8d28-6cf5f32c0ee5" providerId="ADAL" clId="{CA60936C-2AF0-EE41-A4EB-3ACEEC6A7267}" dt="2024-05-26T00:20:54.842" v="5338" actId="6549"/>
          <ac:spMkLst>
            <pc:docMk/>
            <pc:sldMk cId="2858957863" sldId="264"/>
            <ac:spMk id="8" creationId="{EBB69A83-B415-14EF-8856-7B86FE4A23D9}"/>
          </ac:spMkLst>
        </pc:spChg>
        <pc:picChg chg="add del mod">
          <ac:chgData name="rkalani" userId="67ecf786-7d55-4316-8d28-6cf5f32c0ee5" providerId="ADAL" clId="{CA60936C-2AF0-EE41-A4EB-3ACEEC6A7267}" dt="2024-05-25T20:32:59.025" v="4354" actId="478"/>
          <ac:picMkLst>
            <pc:docMk/>
            <pc:sldMk cId="2858957863" sldId="264"/>
            <ac:picMk id="6" creationId="{30AB39A7-D081-4F09-A032-561E6923EE46}"/>
          </ac:picMkLst>
        </pc:picChg>
        <pc:picChg chg="add del mod">
          <ac:chgData name="rkalani" userId="67ecf786-7d55-4316-8d28-6cf5f32c0ee5" providerId="ADAL" clId="{CA60936C-2AF0-EE41-A4EB-3ACEEC6A7267}" dt="2024-05-25T20:44:31.085" v="4383" actId="478"/>
          <ac:picMkLst>
            <pc:docMk/>
            <pc:sldMk cId="2858957863" sldId="264"/>
            <ac:picMk id="9" creationId="{2926E10E-96B4-BA3D-CB91-33815A2EF4B1}"/>
          </ac:picMkLst>
        </pc:picChg>
        <pc:picChg chg="add mod">
          <ac:chgData name="rkalani" userId="67ecf786-7d55-4316-8d28-6cf5f32c0ee5" providerId="ADAL" clId="{CA60936C-2AF0-EE41-A4EB-3ACEEC6A7267}" dt="2024-05-25T21:02:33.916" v="4562" actId="1076"/>
          <ac:picMkLst>
            <pc:docMk/>
            <pc:sldMk cId="2858957863" sldId="264"/>
            <ac:picMk id="10" creationId="{FE139A70-4113-892D-26EB-A4AF6FA02235}"/>
          </ac:picMkLst>
        </pc:picChg>
        <pc:picChg chg="add mod">
          <ac:chgData name="rkalani" userId="67ecf786-7d55-4316-8d28-6cf5f32c0ee5" providerId="ADAL" clId="{CA60936C-2AF0-EE41-A4EB-3ACEEC6A7267}" dt="2024-05-25T21:02:38.534" v="4563" actId="1076"/>
          <ac:picMkLst>
            <pc:docMk/>
            <pc:sldMk cId="2858957863" sldId="264"/>
            <ac:picMk id="19" creationId="{1335030C-086E-463A-AA45-E70D50B0461A}"/>
          </ac:picMkLst>
        </pc:picChg>
        <pc:cxnChg chg="add mod">
          <ac:chgData name="rkalani" userId="67ecf786-7d55-4316-8d28-6cf5f32c0ee5" providerId="ADAL" clId="{CA60936C-2AF0-EE41-A4EB-3ACEEC6A7267}" dt="2024-05-25T21:44:31.080" v="4655" actId="14100"/>
          <ac:cxnSpMkLst>
            <pc:docMk/>
            <pc:sldMk cId="2858957863" sldId="264"/>
            <ac:cxnSpMk id="11" creationId="{35D49C04-A1B8-3356-D073-E80C3A5CF5D9}"/>
          </ac:cxnSpMkLst>
        </pc:cxnChg>
        <pc:cxnChg chg="add mod">
          <ac:chgData name="rkalani" userId="67ecf786-7d55-4316-8d28-6cf5f32c0ee5" providerId="ADAL" clId="{CA60936C-2AF0-EE41-A4EB-3ACEEC6A7267}" dt="2024-05-25T21:03:03.747" v="4600" actId="1076"/>
          <ac:cxnSpMkLst>
            <pc:docMk/>
            <pc:sldMk cId="2858957863" sldId="264"/>
            <ac:cxnSpMk id="13" creationId="{C4F616E6-A16C-9EB7-06DE-65AC43325EBF}"/>
          </ac:cxnSpMkLst>
        </pc:cxnChg>
        <pc:cxnChg chg="add mod">
          <ac:chgData name="rkalani" userId="67ecf786-7d55-4316-8d28-6cf5f32c0ee5" providerId="ADAL" clId="{CA60936C-2AF0-EE41-A4EB-3ACEEC6A7267}" dt="2024-05-25T21:03:13.263" v="4604" actId="1076"/>
          <ac:cxnSpMkLst>
            <pc:docMk/>
            <pc:sldMk cId="2858957863" sldId="264"/>
            <ac:cxnSpMk id="20" creationId="{847879C7-6034-33EF-A121-FC546672E221}"/>
          </ac:cxnSpMkLst>
        </pc:cxnChg>
      </pc:sldChg>
      <pc:sldChg chg="addSp delSp modSp new mod modClrScheme chgLayout">
        <pc:chgData name="rkalani" userId="67ecf786-7d55-4316-8d28-6cf5f32c0ee5" providerId="ADAL" clId="{CA60936C-2AF0-EE41-A4EB-3ACEEC6A7267}" dt="2024-05-26T06:47:28.050" v="6745" actId="1076"/>
        <pc:sldMkLst>
          <pc:docMk/>
          <pc:sldMk cId="1486978612" sldId="265"/>
        </pc:sldMkLst>
        <pc:spChg chg="mod ord">
          <ac:chgData name="rkalani" userId="67ecf786-7d55-4316-8d28-6cf5f32c0ee5" providerId="ADAL" clId="{CA60936C-2AF0-EE41-A4EB-3ACEEC6A7267}" dt="2024-05-26T06:47:14.521" v="6744" actId="20577"/>
          <ac:spMkLst>
            <pc:docMk/>
            <pc:sldMk cId="1486978612" sldId="265"/>
            <ac:spMk id="2" creationId="{19186CBB-1160-0607-2671-B62FA5942D6D}"/>
          </ac:spMkLst>
        </pc:spChg>
        <pc:spChg chg="del">
          <ac:chgData name="rkalani" userId="67ecf786-7d55-4316-8d28-6cf5f32c0ee5" providerId="ADAL" clId="{CA60936C-2AF0-EE41-A4EB-3ACEEC6A7267}" dt="2024-05-25T21:59:02.536" v="4687"/>
          <ac:spMkLst>
            <pc:docMk/>
            <pc:sldMk cId="1486978612" sldId="265"/>
            <ac:spMk id="3" creationId="{CCC357E9-22C1-E115-AFAD-4987C064AD5E}"/>
          </ac:spMkLst>
        </pc:spChg>
        <pc:spChg chg="del mod ord">
          <ac:chgData name="rkalani" userId="67ecf786-7d55-4316-8d28-6cf5f32c0ee5" providerId="ADAL" clId="{CA60936C-2AF0-EE41-A4EB-3ACEEC6A7267}" dt="2024-05-25T22:27:39.875" v="4830" actId="700"/>
          <ac:spMkLst>
            <pc:docMk/>
            <pc:sldMk cId="1486978612" sldId="265"/>
            <ac:spMk id="4" creationId="{7BAEBD74-75F9-48D4-E099-C1950FBBF16A}"/>
          </ac:spMkLst>
        </pc:spChg>
        <pc:spChg chg="mod ord">
          <ac:chgData name="rkalani" userId="67ecf786-7d55-4316-8d28-6cf5f32c0ee5" providerId="ADAL" clId="{CA60936C-2AF0-EE41-A4EB-3ACEEC6A7267}" dt="2024-05-26T01:39:52.897" v="5693"/>
          <ac:spMkLst>
            <pc:docMk/>
            <pc:sldMk cId="1486978612" sldId="265"/>
            <ac:spMk id="5" creationId="{4A6A94D3-76E2-C951-7159-4B117A544C44}"/>
          </ac:spMkLst>
        </pc:spChg>
        <pc:spChg chg="add mod ord">
          <ac:chgData name="rkalani" userId="67ecf786-7d55-4316-8d28-6cf5f32c0ee5" providerId="ADAL" clId="{CA60936C-2AF0-EE41-A4EB-3ACEEC6A7267}" dt="2024-05-26T00:26:19.033" v="5419" actId="1076"/>
          <ac:spMkLst>
            <pc:docMk/>
            <pc:sldMk cId="1486978612" sldId="265"/>
            <ac:spMk id="7" creationId="{84BA0652-DE5E-6259-DCF7-F3AEFB6A12BE}"/>
          </ac:spMkLst>
        </pc:spChg>
        <pc:spChg chg="add del mod ord">
          <ac:chgData name="rkalani" userId="67ecf786-7d55-4316-8d28-6cf5f32c0ee5" providerId="ADAL" clId="{CA60936C-2AF0-EE41-A4EB-3ACEEC6A7267}" dt="2024-05-26T00:31:19.753" v="5427" actId="478"/>
          <ac:spMkLst>
            <pc:docMk/>
            <pc:sldMk cId="1486978612" sldId="265"/>
            <ac:spMk id="8" creationId="{DFF20C7C-8C9B-642D-33D5-EBC748F6D65F}"/>
          </ac:spMkLst>
        </pc:spChg>
        <pc:spChg chg="add del mod ord">
          <ac:chgData name="rkalani" userId="67ecf786-7d55-4316-8d28-6cf5f32c0ee5" providerId="ADAL" clId="{CA60936C-2AF0-EE41-A4EB-3ACEEC6A7267}" dt="2024-05-26T00:24:51.066" v="5404"/>
          <ac:spMkLst>
            <pc:docMk/>
            <pc:sldMk cId="1486978612" sldId="265"/>
            <ac:spMk id="9" creationId="{0AD06AAD-DD8D-3811-0066-310A4B6C1F9D}"/>
          </ac:spMkLst>
        </pc:spChg>
        <pc:spChg chg="add del mod">
          <ac:chgData name="rkalani" userId="67ecf786-7d55-4316-8d28-6cf5f32c0ee5" providerId="ADAL" clId="{CA60936C-2AF0-EE41-A4EB-3ACEEC6A7267}" dt="2024-05-26T00:31:48.086" v="5434" actId="478"/>
          <ac:spMkLst>
            <pc:docMk/>
            <pc:sldMk cId="1486978612" sldId="265"/>
            <ac:spMk id="12" creationId="{B80D8C62-2633-AA48-6F17-C18474D1AB64}"/>
          </ac:spMkLst>
        </pc:spChg>
        <pc:spChg chg="add del mod">
          <ac:chgData name="rkalani" userId="67ecf786-7d55-4316-8d28-6cf5f32c0ee5" providerId="ADAL" clId="{CA60936C-2AF0-EE41-A4EB-3ACEEC6A7267}" dt="2024-05-26T00:31:22.565" v="5428" actId="478"/>
          <ac:spMkLst>
            <pc:docMk/>
            <pc:sldMk cId="1486978612" sldId="265"/>
            <ac:spMk id="15" creationId="{02BE8B99-DB30-1E9E-64EF-180DB9D3FFB7}"/>
          </ac:spMkLst>
        </pc:spChg>
        <pc:spChg chg="add mod">
          <ac:chgData name="rkalani" userId="67ecf786-7d55-4316-8d28-6cf5f32c0ee5" providerId="ADAL" clId="{CA60936C-2AF0-EE41-A4EB-3ACEEC6A7267}" dt="2024-05-26T00:41:47.614" v="5556" actId="21"/>
          <ac:spMkLst>
            <pc:docMk/>
            <pc:sldMk cId="1486978612" sldId="265"/>
            <ac:spMk id="16" creationId="{40FA415E-038D-5574-3596-81AA916CE32E}"/>
          </ac:spMkLst>
        </pc:spChg>
        <pc:picChg chg="add mod ord">
          <ac:chgData name="rkalani" userId="67ecf786-7d55-4316-8d28-6cf5f32c0ee5" providerId="ADAL" clId="{CA60936C-2AF0-EE41-A4EB-3ACEEC6A7267}" dt="2024-05-26T01:26:52.529" v="5639" actId="1076"/>
          <ac:picMkLst>
            <pc:docMk/>
            <pc:sldMk cId="1486978612" sldId="265"/>
            <ac:picMk id="6" creationId="{A513CAD3-9D36-AEB3-CA27-469BC52D7313}"/>
          </ac:picMkLst>
        </pc:picChg>
        <pc:picChg chg="add del mod">
          <ac:chgData name="rkalani" userId="67ecf786-7d55-4316-8d28-6cf5f32c0ee5" providerId="ADAL" clId="{CA60936C-2AF0-EE41-A4EB-3ACEEC6A7267}" dt="2024-05-26T00:31:12.239" v="5423" actId="478"/>
          <ac:picMkLst>
            <pc:docMk/>
            <pc:sldMk cId="1486978612" sldId="265"/>
            <ac:picMk id="10" creationId="{8B883ABB-643D-18C9-9B89-5EE497595C44}"/>
          </ac:picMkLst>
        </pc:picChg>
        <pc:picChg chg="add del mod">
          <ac:chgData name="rkalani" userId="67ecf786-7d55-4316-8d28-6cf5f32c0ee5" providerId="ADAL" clId="{CA60936C-2AF0-EE41-A4EB-3ACEEC6A7267}" dt="2024-05-26T00:44:53.415" v="5566" actId="21"/>
          <ac:picMkLst>
            <pc:docMk/>
            <pc:sldMk cId="1486978612" sldId="265"/>
            <ac:picMk id="13" creationId="{85DD5976-5827-8A8D-EC1E-52C0EFE2B150}"/>
          </ac:picMkLst>
        </pc:picChg>
        <pc:picChg chg="add del mod">
          <ac:chgData name="rkalani" userId="67ecf786-7d55-4316-8d28-6cf5f32c0ee5" providerId="ADAL" clId="{CA60936C-2AF0-EE41-A4EB-3ACEEC6A7267}" dt="2024-05-26T00:41:26.557" v="5552" actId="21"/>
          <ac:picMkLst>
            <pc:docMk/>
            <pc:sldMk cId="1486978612" sldId="265"/>
            <ac:picMk id="17" creationId="{715E028C-B3AF-A7BF-26EC-E46C07E465B1}"/>
          </ac:picMkLst>
        </pc:picChg>
        <pc:picChg chg="add del mod">
          <ac:chgData name="rkalani" userId="67ecf786-7d55-4316-8d28-6cf5f32c0ee5" providerId="ADAL" clId="{CA60936C-2AF0-EE41-A4EB-3ACEEC6A7267}" dt="2024-05-26T01:24:50.789" v="5623" actId="478"/>
          <ac:picMkLst>
            <pc:docMk/>
            <pc:sldMk cId="1486978612" sldId="265"/>
            <ac:picMk id="18" creationId="{BE7343D8-6F9E-10F2-0E33-C675AFE81FE0}"/>
          </ac:picMkLst>
        </pc:picChg>
        <pc:picChg chg="add del mod">
          <ac:chgData name="rkalani" userId="67ecf786-7d55-4316-8d28-6cf5f32c0ee5" providerId="ADAL" clId="{CA60936C-2AF0-EE41-A4EB-3ACEEC6A7267}" dt="2024-05-26T01:26:19.123" v="5632" actId="478"/>
          <ac:picMkLst>
            <pc:docMk/>
            <pc:sldMk cId="1486978612" sldId="265"/>
            <ac:picMk id="19" creationId="{1C95A38B-C2BD-BDF0-A277-2981B611CB1A}"/>
          </ac:picMkLst>
        </pc:picChg>
        <pc:picChg chg="add mod">
          <ac:chgData name="rkalani" userId="67ecf786-7d55-4316-8d28-6cf5f32c0ee5" providerId="ADAL" clId="{CA60936C-2AF0-EE41-A4EB-3ACEEC6A7267}" dt="2024-05-26T06:47:28.050" v="6745" actId="1076"/>
          <ac:picMkLst>
            <pc:docMk/>
            <pc:sldMk cId="1486978612" sldId="265"/>
            <ac:picMk id="20" creationId="{57C5596E-0EF0-12A8-E5B4-C6DC56B8777F}"/>
          </ac:picMkLst>
        </pc:picChg>
      </pc:sldChg>
      <pc:sldChg chg="addSp delSp modSp new mod modClrScheme chgLayout">
        <pc:chgData name="rkalani" userId="67ecf786-7d55-4316-8d28-6cf5f32c0ee5" providerId="ADAL" clId="{CA60936C-2AF0-EE41-A4EB-3ACEEC6A7267}" dt="2024-05-26T01:46:22.551" v="5700"/>
        <pc:sldMkLst>
          <pc:docMk/>
          <pc:sldMk cId="61072676" sldId="266"/>
        </pc:sldMkLst>
        <pc:spChg chg="del mod ord">
          <ac:chgData name="rkalani" userId="67ecf786-7d55-4316-8d28-6cf5f32c0ee5" providerId="ADAL" clId="{CA60936C-2AF0-EE41-A4EB-3ACEEC6A7267}" dt="2024-05-26T00:41:37.277" v="5554" actId="700"/>
          <ac:spMkLst>
            <pc:docMk/>
            <pc:sldMk cId="61072676" sldId="266"/>
            <ac:spMk id="2" creationId="{4E497D92-D27B-EFD6-8960-BE48B2A8E62C}"/>
          </ac:spMkLst>
        </pc:spChg>
        <pc:spChg chg="del">
          <ac:chgData name="rkalani" userId="67ecf786-7d55-4316-8d28-6cf5f32c0ee5" providerId="ADAL" clId="{CA60936C-2AF0-EE41-A4EB-3ACEEC6A7267}" dt="2024-05-26T00:41:37.277" v="5554" actId="700"/>
          <ac:spMkLst>
            <pc:docMk/>
            <pc:sldMk cId="61072676" sldId="266"/>
            <ac:spMk id="3" creationId="{3AE53525-FC4F-9C6C-7394-63242855C46E}"/>
          </ac:spMkLst>
        </pc:spChg>
        <pc:spChg chg="del mod ord">
          <ac:chgData name="rkalani" userId="67ecf786-7d55-4316-8d28-6cf5f32c0ee5" providerId="ADAL" clId="{CA60936C-2AF0-EE41-A4EB-3ACEEC6A7267}" dt="2024-05-26T00:41:37.277" v="5554" actId="700"/>
          <ac:spMkLst>
            <pc:docMk/>
            <pc:sldMk cId="61072676" sldId="266"/>
            <ac:spMk id="4" creationId="{A5A66ACD-B009-AEF0-0E85-5321C7B61220}"/>
          </ac:spMkLst>
        </pc:spChg>
        <pc:spChg chg="del">
          <ac:chgData name="rkalani" userId="67ecf786-7d55-4316-8d28-6cf5f32c0ee5" providerId="ADAL" clId="{CA60936C-2AF0-EE41-A4EB-3ACEEC6A7267}" dt="2024-05-26T00:41:37.277" v="5554" actId="700"/>
          <ac:spMkLst>
            <pc:docMk/>
            <pc:sldMk cId="61072676" sldId="266"/>
            <ac:spMk id="5" creationId="{F98B9A21-5A4D-9292-1120-AA01FE86408D}"/>
          </ac:spMkLst>
        </pc:spChg>
        <pc:spChg chg="del mod ord">
          <ac:chgData name="rkalani" userId="67ecf786-7d55-4316-8d28-6cf5f32c0ee5" providerId="ADAL" clId="{CA60936C-2AF0-EE41-A4EB-3ACEEC6A7267}" dt="2024-05-26T00:41:37.277" v="5554" actId="700"/>
          <ac:spMkLst>
            <pc:docMk/>
            <pc:sldMk cId="61072676" sldId="266"/>
            <ac:spMk id="6" creationId="{7B261749-5709-C69B-EF33-ED83C8F7D24C}"/>
          </ac:spMkLst>
        </pc:spChg>
        <pc:spChg chg="mod ord">
          <ac:chgData name="rkalani" userId="67ecf786-7d55-4316-8d28-6cf5f32c0ee5" providerId="ADAL" clId="{CA60936C-2AF0-EE41-A4EB-3ACEEC6A7267}" dt="2024-05-26T01:46:22.551" v="5700"/>
          <ac:spMkLst>
            <pc:docMk/>
            <pc:sldMk cId="61072676" sldId="266"/>
            <ac:spMk id="7" creationId="{FAB0CD85-5079-CFE9-803F-CAFA6A1B25B3}"/>
          </ac:spMkLst>
        </pc:spChg>
        <pc:spChg chg="add mod ord">
          <ac:chgData name="rkalani" userId="67ecf786-7d55-4316-8d28-6cf5f32c0ee5" providerId="ADAL" clId="{CA60936C-2AF0-EE41-A4EB-3ACEEC6A7267}" dt="2024-05-26T00:43:40.023" v="5560"/>
          <ac:spMkLst>
            <pc:docMk/>
            <pc:sldMk cId="61072676" sldId="266"/>
            <ac:spMk id="8" creationId="{424154B2-CE1D-EC29-4C52-BE0D9804896D}"/>
          </ac:spMkLst>
        </pc:spChg>
        <pc:spChg chg="add del mod ord">
          <ac:chgData name="rkalani" userId="67ecf786-7d55-4316-8d28-6cf5f32c0ee5" providerId="ADAL" clId="{CA60936C-2AF0-EE41-A4EB-3ACEEC6A7267}" dt="2024-05-26T00:41:39.717" v="5555"/>
          <ac:spMkLst>
            <pc:docMk/>
            <pc:sldMk cId="61072676" sldId="266"/>
            <ac:spMk id="9" creationId="{8A709246-A711-1554-AC3C-EF0AC0FE3D52}"/>
          </ac:spMkLst>
        </pc:spChg>
        <pc:spChg chg="add mod ord">
          <ac:chgData name="rkalani" userId="67ecf786-7d55-4316-8d28-6cf5f32c0ee5" providerId="ADAL" clId="{CA60936C-2AF0-EE41-A4EB-3ACEEC6A7267}" dt="2024-05-26T01:03:18.720" v="5601" actId="14100"/>
          <ac:spMkLst>
            <pc:docMk/>
            <pc:sldMk cId="61072676" sldId="266"/>
            <ac:spMk id="10" creationId="{3AAFDD93-3D8E-AB19-CBA7-F54C99C35E96}"/>
          </ac:spMkLst>
        </pc:spChg>
        <pc:picChg chg="add mod">
          <ac:chgData name="rkalani" userId="67ecf786-7d55-4316-8d28-6cf5f32c0ee5" providerId="ADAL" clId="{CA60936C-2AF0-EE41-A4EB-3ACEEC6A7267}" dt="2024-05-26T00:45:45.384" v="5582" actId="1076"/>
          <ac:picMkLst>
            <pc:docMk/>
            <pc:sldMk cId="61072676" sldId="266"/>
            <ac:picMk id="11" creationId="{2BC23364-9E59-FF02-4B49-B0B3A1D32596}"/>
          </ac:picMkLst>
        </pc:picChg>
        <pc:picChg chg="add mod">
          <ac:chgData name="rkalani" userId="67ecf786-7d55-4316-8d28-6cf5f32c0ee5" providerId="ADAL" clId="{CA60936C-2AF0-EE41-A4EB-3ACEEC6A7267}" dt="2024-05-26T00:45:36.108" v="5580" actId="1076"/>
          <ac:picMkLst>
            <pc:docMk/>
            <pc:sldMk cId="61072676" sldId="266"/>
            <ac:picMk id="12" creationId="{842134E0-0B32-17A8-78A1-EB7054A9DE10}"/>
          </ac:picMkLst>
        </pc:picChg>
      </pc:sldChg>
      <pc:sldChg chg="new del">
        <pc:chgData name="rkalani" userId="67ecf786-7d55-4316-8d28-6cf5f32c0ee5" providerId="ADAL" clId="{CA60936C-2AF0-EE41-A4EB-3ACEEC6A7267}" dt="2024-05-26T00:32:42.987" v="5438" actId="680"/>
        <pc:sldMkLst>
          <pc:docMk/>
          <pc:sldMk cId="585114501" sldId="266"/>
        </pc:sldMkLst>
      </pc:sldChg>
      <pc:sldChg chg="addSp delSp modSp new mod modClrScheme chgLayout">
        <pc:chgData name="rkalani" userId="67ecf786-7d55-4316-8d28-6cf5f32c0ee5" providerId="ADAL" clId="{CA60936C-2AF0-EE41-A4EB-3ACEEC6A7267}" dt="2024-05-26T02:30:44.889" v="5959" actId="20577"/>
        <pc:sldMkLst>
          <pc:docMk/>
          <pc:sldMk cId="1550751248" sldId="267"/>
        </pc:sldMkLst>
        <pc:spChg chg="mod ord">
          <ac:chgData name="rkalani" userId="67ecf786-7d55-4316-8d28-6cf5f32c0ee5" providerId="ADAL" clId="{CA60936C-2AF0-EE41-A4EB-3ACEEC6A7267}" dt="2024-05-26T02:05:00.899" v="5858" actId="700"/>
          <ac:spMkLst>
            <pc:docMk/>
            <pc:sldMk cId="1550751248" sldId="267"/>
            <ac:spMk id="2" creationId="{A18C9F30-E6ED-B0D3-B4CB-54D3F4031759}"/>
          </ac:spMkLst>
        </pc:spChg>
        <pc:spChg chg="mod ord">
          <ac:chgData name="rkalani" userId="67ecf786-7d55-4316-8d28-6cf5f32c0ee5" providerId="ADAL" clId="{CA60936C-2AF0-EE41-A4EB-3ACEEC6A7267}" dt="2024-05-26T02:30:44.889" v="5959" actId="20577"/>
          <ac:spMkLst>
            <pc:docMk/>
            <pc:sldMk cId="1550751248" sldId="267"/>
            <ac:spMk id="3" creationId="{C3625130-A732-F92E-CD14-253064CE2979}"/>
          </ac:spMkLst>
        </pc:spChg>
        <pc:spChg chg="del mod">
          <ac:chgData name="rkalani" userId="67ecf786-7d55-4316-8d28-6cf5f32c0ee5" providerId="ADAL" clId="{CA60936C-2AF0-EE41-A4EB-3ACEEC6A7267}" dt="2024-05-26T01:44:32.346" v="5698" actId="478"/>
          <ac:spMkLst>
            <pc:docMk/>
            <pc:sldMk cId="1550751248" sldId="267"/>
            <ac:spMk id="4" creationId="{BE90E750-31DB-461B-D02F-E110120FAC01}"/>
          </ac:spMkLst>
        </pc:spChg>
        <pc:spChg chg="mod ord">
          <ac:chgData name="rkalani" userId="67ecf786-7d55-4316-8d28-6cf5f32c0ee5" providerId="ADAL" clId="{CA60936C-2AF0-EE41-A4EB-3ACEEC6A7267}" dt="2024-05-26T02:05:00.899" v="5858" actId="700"/>
          <ac:spMkLst>
            <pc:docMk/>
            <pc:sldMk cId="1550751248" sldId="267"/>
            <ac:spMk id="5" creationId="{E420EF38-9BC9-33CD-1F9F-F182371FEFA4}"/>
          </ac:spMkLst>
        </pc:spChg>
        <pc:picChg chg="add del mod">
          <ac:chgData name="rkalani" userId="67ecf786-7d55-4316-8d28-6cf5f32c0ee5" providerId="ADAL" clId="{CA60936C-2AF0-EE41-A4EB-3ACEEC6A7267}" dt="2024-05-26T01:56:19.071" v="5731" actId="478"/>
          <ac:picMkLst>
            <pc:docMk/>
            <pc:sldMk cId="1550751248" sldId="267"/>
            <ac:picMk id="6" creationId="{921E662F-CDA0-ADC3-D28D-F26CC719A7A3}"/>
          </ac:picMkLst>
        </pc:picChg>
        <pc:picChg chg="add del mod">
          <ac:chgData name="rkalani" userId="67ecf786-7d55-4316-8d28-6cf5f32c0ee5" providerId="ADAL" clId="{CA60936C-2AF0-EE41-A4EB-3ACEEC6A7267}" dt="2024-05-26T02:04:01.298" v="5856" actId="478"/>
          <ac:picMkLst>
            <pc:docMk/>
            <pc:sldMk cId="1550751248" sldId="267"/>
            <ac:picMk id="7" creationId="{23EACB03-7046-0039-F06E-88F33BEA4ADF}"/>
          </ac:picMkLst>
        </pc:picChg>
        <pc:picChg chg="add mod">
          <ac:chgData name="rkalani" userId="67ecf786-7d55-4316-8d28-6cf5f32c0ee5" providerId="ADAL" clId="{CA60936C-2AF0-EE41-A4EB-3ACEEC6A7267}" dt="2024-05-26T01:56:39.120" v="5737" actId="1076"/>
          <ac:picMkLst>
            <pc:docMk/>
            <pc:sldMk cId="1550751248" sldId="267"/>
            <ac:picMk id="8" creationId="{C26F20F3-08B1-6E8E-BC0D-00D4448979F0}"/>
          </ac:picMkLst>
        </pc:picChg>
        <pc:picChg chg="add del mod">
          <ac:chgData name="rkalani" userId="67ecf786-7d55-4316-8d28-6cf5f32c0ee5" providerId="ADAL" clId="{CA60936C-2AF0-EE41-A4EB-3ACEEC6A7267}" dt="2024-05-26T02:18:08.818" v="5907" actId="478"/>
          <ac:picMkLst>
            <pc:docMk/>
            <pc:sldMk cId="1550751248" sldId="267"/>
            <ac:picMk id="9" creationId="{F703291F-1C09-FDF3-1CFE-3F968746D694}"/>
          </ac:picMkLst>
        </pc:picChg>
        <pc:picChg chg="add mod">
          <ac:chgData name="rkalani" userId="67ecf786-7d55-4316-8d28-6cf5f32c0ee5" providerId="ADAL" clId="{CA60936C-2AF0-EE41-A4EB-3ACEEC6A7267}" dt="2024-05-26T02:19:16.708" v="5928" actId="1076"/>
          <ac:picMkLst>
            <pc:docMk/>
            <pc:sldMk cId="1550751248" sldId="267"/>
            <ac:picMk id="10" creationId="{C069868F-2C92-6861-1A46-A8DA05F8849E}"/>
          </ac:picMkLst>
        </pc:picChg>
      </pc:sldChg>
      <pc:sldChg chg="addSp delSp modSp new mod modClrScheme chgLayout">
        <pc:chgData name="rkalani" userId="67ecf786-7d55-4316-8d28-6cf5f32c0ee5" providerId="ADAL" clId="{CA60936C-2AF0-EE41-A4EB-3ACEEC6A7267}" dt="2024-05-27T05:46:03.876" v="8601" actId="1076"/>
        <pc:sldMkLst>
          <pc:docMk/>
          <pc:sldMk cId="3060487048" sldId="268"/>
        </pc:sldMkLst>
        <pc:spChg chg="mod ord">
          <ac:chgData name="rkalani" userId="67ecf786-7d55-4316-8d28-6cf5f32c0ee5" providerId="ADAL" clId="{CA60936C-2AF0-EE41-A4EB-3ACEEC6A7267}" dt="2024-05-26T05:16:30.436" v="6399" actId="20577"/>
          <ac:spMkLst>
            <pc:docMk/>
            <pc:sldMk cId="3060487048" sldId="268"/>
            <ac:spMk id="2" creationId="{21DEA428-7EB7-C478-0E6B-F84368B460CA}"/>
          </ac:spMkLst>
        </pc:spChg>
        <pc:spChg chg="mod ord">
          <ac:chgData name="rkalani" userId="67ecf786-7d55-4316-8d28-6cf5f32c0ee5" providerId="ADAL" clId="{CA60936C-2AF0-EE41-A4EB-3ACEEC6A7267}" dt="2024-05-26T06:07:29.110" v="6588" actId="14100"/>
          <ac:spMkLst>
            <pc:docMk/>
            <pc:sldMk cId="3060487048" sldId="268"/>
            <ac:spMk id="3" creationId="{8556013E-739D-88D4-69BF-4E61ED354741}"/>
          </ac:spMkLst>
        </pc:spChg>
        <pc:spChg chg="mod ord">
          <ac:chgData name="rkalani" userId="67ecf786-7d55-4316-8d28-6cf5f32c0ee5" providerId="ADAL" clId="{CA60936C-2AF0-EE41-A4EB-3ACEEC6A7267}" dt="2024-05-26T06:07:15.062" v="6586" actId="1076"/>
          <ac:spMkLst>
            <pc:docMk/>
            <pc:sldMk cId="3060487048" sldId="268"/>
            <ac:spMk id="4" creationId="{FCB69EF4-BBC1-5417-8290-2BB926EAC020}"/>
          </ac:spMkLst>
        </pc:spChg>
        <pc:spChg chg="add del mod ord">
          <ac:chgData name="rkalani" userId="67ecf786-7d55-4316-8d28-6cf5f32c0ee5" providerId="ADAL" clId="{CA60936C-2AF0-EE41-A4EB-3ACEEC6A7267}" dt="2024-05-26T02:56:43.112" v="6296" actId="478"/>
          <ac:spMkLst>
            <pc:docMk/>
            <pc:sldMk cId="3060487048" sldId="268"/>
            <ac:spMk id="5" creationId="{09116589-DA53-E14B-41BC-D3E2AE9947C2}"/>
          </ac:spMkLst>
        </pc:spChg>
        <pc:picChg chg="add del mod">
          <ac:chgData name="rkalani" userId="67ecf786-7d55-4316-8d28-6cf5f32c0ee5" providerId="ADAL" clId="{CA60936C-2AF0-EE41-A4EB-3ACEEC6A7267}" dt="2024-05-26T05:12:54.624" v="6389" actId="478"/>
          <ac:picMkLst>
            <pc:docMk/>
            <pc:sldMk cId="3060487048" sldId="268"/>
            <ac:picMk id="6" creationId="{DDCE3CBD-EF2A-1BF6-8D39-CEAD20B4CF83}"/>
          </ac:picMkLst>
        </pc:picChg>
        <pc:picChg chg="add del mod">
          <ac:chgData name="rkalani" userId="67ecf786-7d55-4316-8d28-6cf5f32c0ee5" providerId="ADAL" clId="{CA60936C-2AF0-EE41-A4EB-3ACEEC6A7267}" dt="2024-05-26T05:22:33.020" v="6400" actId="478"/>
          <ac:picMkLst>
            <pc:docMk/>
            <pc:sldMk cId="3060487048" sldId="268"/>
            <ac:picMk id="7" creationId="{37364CD0-1BF3-F3C0-8085-0640A9B4ECEA}"/>
          </ac:picMkLst>
        </pc:picChg>
        <pc:picChg chg="add mod">
          <ac:chgData name="rkalani" userId="67ecf786-7d55-4316-8d28-6cf5f32c0ee5" providerId="ADAL" clId="{CA60936C-2AF0-EE41-A4EB-3ACEEC6A7267}" dt="2024-05-27T05:45:50.134" v="8600" actId="14100"/>
          <ac:picMkLst>
            <pc:docMk/>
            <pc:sldMk cId="3060487048" sldId="268"/>
            <ac:picMk id="8" creationId="{8270A786-4778-A529-BEB9-F36A32045067}"/>
          </ac:picMkLst>
        </pc:picChg>
        <pc:picChg chg="add mod">
          <ac:chgData name="rkalani" userId="67ecf786-7d55-4316-8d28-6cf5f32c0ee5" providerId="ADAL" clId="{CA60936C-2AF0-EE41-A4EB-3ACEEC6A7267}" dt="2024-05-27T05:46:03.876" v="8601" actId="1076"/>
          <ac:picMkLst>
            <pc:docMk/>
            <pc:sldMk cId="3060487048" sldId="268"/>
            <ac:picMk id="1026" creationId="{0E92836C-7772-8684-FBF9-24318F879DED}"/>
          </ac:picMkLst>
        </pc:picChg>
        <pc:picChg chg="add mod">
          <ac:chgData name="rkalani" userId="67ecf786-7d55-4316-8d28-6cf5f32c0ee5" providerId="ADAL" clId="{CA60936C-2AF0-EE41-A4EB-3ACEEC6A7267}" dt="2024-05-27T05:45:47.404" v="8599" actId="1076"/>
          <ac:picMkLst>
            <pc:docMk/>
            <pc:sldMk cId="3060487048" sldId="268"/>
            <ac:picMk id="1028" creationId="{3895539F-610D-810F-B724-4CA7F6701EE1}"/>
          </ac:picMkLst>
        </pc:picChg>
      </pc:sldChg>
      <pc:sldChg chg="modSp new mod">
        <pc:chgData name="rkalani" userId="67ecf786-7d55-4316-8d28-6cf5f32c0ee5" providerId="ADAL" clId="{CA60936C-2AF0-EE41-A4EB-3ACEEC6A7267}" dt="2024-05-26T06:14:40.179" v="6630" actId="20577"/>
        <pc:sldMkLst>
          <pc:docMk/>
          <pc:sldMk cId="540861215" sldId="269"/>
        </pc:sldMkLst>
        <pc:spChg chg="mod">
          <ac:chgData name="rkalani" userId="67ecf786-7d55-4316-8d28-6cf5f32c0ee5" providerId="ADAL" clId="{CA60936C-2AF0-EE41-A4EB-3ACEEC6A7267}" dt="2024-05-26T06:14:40.179" v="6630" actId="20577"/>
          <ac:spMkLst>
            <pc:docMk/>
            <pc:sldMk cId="540861215" sldId="269"/>
            <ac:spMk id="2" creationId="{EBFBBBA0-00C5-1C5F-4F32-2AFA567A9186}"/>
          </ac:spMkLst>
        </pc:spChg>
      </pc:sldChg>
      <pc:sldChg chg="delSp modSp mod">
        <pc:chgData name="rkalani" userId="67ecf786-7d55-4316-8d28-6cf5f32c0ee5" providerId="ADAL" clId="{CA60936C-2AF0-EE41-A4EB-3ACEEC6A7267}" dt="2024-05-29T06:30:35.361" v="15381" actId="20577"/>
        <pc:sldMkLst>
          <pc:docMk/>
          <pc:sldMk cId="563761250" sldId="270"/>
        </pc:sldMkLst>
        <pc:spChg chg="mod">
          <ac:chgData name="rkalani" userId="67ecf786-7d55-4316-8d28-6cf5f32c0ee5" providerId="ADAL" clId="{CA60936C-2AF0-EE41-A4EB-3ACEEC6A7267}" dt="2024-05-26T21:04:09.993" v="7023" actId="20577"/>
          <ac:spMkLst>
            <pc:docMk/>
            <pc:sldMk cId="563761250" sldId="270"/>
            <ac:spMk id="2" creationId="{D7C540CE-5EA4-9ABF-3EBC-D560CD7C934C}"/>
          </ac:spMkLst>
        </pc:spChg>
        <pc:spChg chg="mod">
          <ac:chgData name="rkalani" userId="67ecf786-7d55-4316-8d28-6cf5f32c0ee5" providerId="ADAL" clId="{CA60936C-2AF0-EE41-A4EB-3ACEEC6A7267}" dt="2024-05-29T06:30:35.361" v="15381" actId="20577"/>
          <ac:spMkLst>
            <pc:docMk/>
            <pc:sldMk cId="563761250" sldId="270"/>
            <ac:spMk id="8" creationId="{7C062C6A-2A54-7015-8A03-7B18B7C22D43}"/>
          </ac:spMkLst>
        </pc:spChg>
        <pc:spChg chg="del mod">
          <ac:chgData name="rkalani" userId="67ecf786-7d55-4316-8d28-6cf5f32c0ee5" providerId="ADAL" clId="{CA60936C-2AF0-EE41-A4EB-3ACEEC6A7267}" dt="2024-05-29T06:30:21.114" v="15357" actId="478"/>
          <ac:spMkLst>
            <pc:docMk/>
            <pc:sldMk cId="563761250" sldId="270"/>
            <ac:spMk id="9" creationId="{AE453A20-D7F4-C9F8-EB1E-7031D645D254}"/>
          </ac:spMkLst>
        </pc:spChg>
        <pc:picChg chg="mod">
          <ac:chgData name="rkalani" userId="67ecf786-7d55-4316-8d28-6cf5f32c0ee5" providerId="ADAL" clId="{CA60936C-2AF0-EE41-A4EB-3ACEEC6A7267}" dt="2024-05-27T05:45:30.416" v="8596" actId="1076"/>
          <ac:picMkLst>
            <pc:docMk/>
            <pc:sldMk cId="563761250" sldId="270"/>
            <ac:picMk id="7" creationId="{C44D67F7-6FE6-B7A5-5344-827F1F8DD3F5}"/>
          </ac:picMkLst>
        </pc:picChg>
      </pc:sldChg>
      <pc:sldChg chg="modSp new mod">
        <pc:chgData name="rkalani" userId="67ecf786-7d55-4316-8d28-6cf5f32c0ee5" providerId="ADAL" clId="{CA60936C-2AF0-EE41-A4EB-3ACEEC6A7267}" dt="2024-05-26T06:52:03.516" v="6833" actId="20577"/>
        <pc:sldMkLst>
          <pc:docMk/>
          <pc:sldMk cId="1368560791" sldId="270"/>
        </pc:sldMkLst>
        <pc:spChg chg="mod">
          <ac:chgData name="rkalani" userId="67ecf786-7d55-4316-8d28-6cf5f32c0ee5" providerId="ADAL" clId="{CA60936C-2AF0-EE41-A4EB-3ACEEC6A7267}" dt="2024-05-26T06:52:03.516" v="6833" actId="20577"/>
          <ac:spMkLst>
            <pc:docMk/>
            <pc:sldMk cId="1368560791" sldId="270"/>
            <ac:spMk id="2" creationId="{DBABD4F1-C306-C313-48FD-539CC8C8C1E7}"/>
          </ac:spMkLst>
        </pc:spChg>
      </pc:sldChg>
      <pc:sldChg chg="modSp mod">
        <pc:chgData name="rkalani" userId="67ecf786-7d55-4316-8d28-6cf5f32c0ee5" providerId="ADAL" clId="{CA60936C-2AF0-EE41-A4EB-3ACEEC6A7267}" dt="2024-05-27T06:02:43.123" v="8648" actId="20577"/>
        <pc:sldMkLst>
          <pc:docMk/>
          <pc:sldMk cId="3800235299" sldId="271"/>
        </pc:sldMkLst>
        <pc:spChg chg="mod">
          <ac:chgData name="rkalani" userId="67ecf786-7d55-4316-8d28-6cf5f32c0ee5" providerId="ADAL" clId="{CA60936C-2AF0-EE41-A4EB-3ACEEC6A7267}" dt="2024-05-27T06:02:43.123" v="8648" actId="20577"/>
          <ac:spMkLst>
            <pc:docMk/>
            <pc:sldMk cId="3800235299" sldId="271"/>
            <ac:spMk id="3" creationId="{34328732-F0D3-0E46-F0CC-96D9207E1FF6}"/>
          </ac:spMkLst>
        </pc:spChg>
        <pc:spChg chg="mod">
          <ac:chgData name="rkalani" userId="67ecf786-7d55-4316-8d28-6cf5f32c0ee5" providerId="ADAL" clId="{CA60936C-2AF0-EE41-A4EB-3ACEEC6A7267}" dt="2024-05-26T21:01:35.771" v="6998" actId="1076"/>
          <ac:spMkLst>
            <pc:docMk/>
            <pc:sldMk cId="3800235299" sldId="271"/>
            <ac:spMk id="5" creationId="{68D4CF38-3C9C-40E2-6FBA-1287E15EFDD4}"/>
          </ac:spMkLst>
        </pc:spChg>
        <pc:picChg chg="mod">
          <ac:chgData name="rkalani" userId="67ecf786-7d55-4316-8d28-6cf5f32c0ee5" providerId="ADAL" clId="{CA60936C-2AF0-EE41-A4EB-3ACEEC6A7267}" dt="2024-05-26T21:01:39.156" v="6999" actId="1076"/>
          <ac:picMkLst>
            <pc:docMk/>
            <pc:sldMk cId="3800235299" sldId="271"/>
            <ac:picMk id="9" creationId="{020610F6-3D59-92A6-E579-57187A7110B4}"/>
          </ac:picMkLst>
        </pc:picChg>
      </pc:sldChg>
      <pc:sldChg chg="addSp delSp modSp mod">
        <pc:chgData name="rkalani" userId="67ecf786-7d55-4316-8d28-6cf5f32c0ee5" providerId="ADAL" clId="{CA60936C-2AF0-EE41-A4EB-3ACEEC6A7267}" dt="2024-05-29T05:22:36.753" v="14308" actId="27636"/>
        <pc:sldMkLst>
          <pc:docMk/>
          <pc:sldMk cId="1314481194" sldId="272"/>
        </pc:sldMkLst>
        <pc:spChg chg="mod">
          <ac:chgData name="rkalani" userId="67ecf786-7d55-4316-8d28-6cf5f32c0ee5" providerId="ADAL" clId="{CA60936C-2AF0-EE41-A4EB-3ACEEC6A7267}" dt="2024-05-26T21:04:39.823" v="7026" actId="404"/>
          <ac:spMkLst>
            <pc:docMk/>
            <pc:sldMk cId="1314481194" sldId="272"/>
            <ac:spMk id="2" creationId="{0198352D-B6BA-BFCD-D502-1211DD86B700}"/>
          </ac:spMkLst>
        </pc:spChg>
        <pc:spChg chg="mod">
          <ac:chgData name="rkalani" userId="67ecf786-7d55-4316-8d28-6cf5f32c0ee5" providerId="ADAL" clId="{CA60936C-2AF0-EE41-A4EB-3ACEEC6A7267}" dt="2024-05-29T05:22:36.753" v="14308" actId="27636"/>
          <ac:spMkLst>
            <pc:docMk/>
            <pc:sldMk cId="1314481194" sldId="272"/>
            <ac:spMk id="3" creationId="{5CAAD99C-6687-FE4B-EB4C-6AA84C19BEF5}"/>
          </ac:spMkLst>
        </pc:spChg>
        <pc:spChg chg="del mod">
          <ac:chgData name="rkalani" userId="67ecf786-7d55-4316-8d28-6cf5f32c0ee5" providerId="ADAL" clId="{CA60936C-2AF0-EE41-A4EB-3ACEEC6A7267}" dt="2024-05-26T22:01:25.297" v="7289"/>
          <ac:spMkLst>
            <pc:docMk/>
            <pc:sldMk cId="1314481194" sldId="272"/>
            <ac:spMk id="4" creationId="{53161CA1-ABA3-7940-A71D-5F2ADA3BD67F}"/>
          </ac:spMkLst>
        </pc:spChg>
        <pc:spChg chg="mod">
          <ac:chgData name="rkalani" userId="67ecf786-7d55-4316-8d28-6cf5f32c0ee5" providerId="ADAL" clId="{CA60936C-2AF0-EE41-A4EB-3ACEEC6A7267}" dt="2024-05-26T22:31:10.502" v="7367"/>
          <ac:spMkLst>
            <pc:docMk/>
            <pc:sldMk cId="1314481194" sldId="272"/>
            <ac:spMk id="5" creationId="{7C23E56C-0D3F-718A-A49D-6D3C19EE5C62}"/>
          </ac:spMkLst>
        </pc:spChg>
        <pc:picChg chg="add mod">
          <ac:chgData name="rkalani" userId="67ecf786-7d55-4316-8d28-6cf5f32c0ee5" providerId="ADAL" clId="{CA60936C-2AF0-EE41-A4EB-3ACEEC6A7267}" dt="2024-05-26T22:03:34.444" v="7309" actId="1076"/>
          <ac:picMkLst>
            <pc:docMk/>
            <pc:sldMk cId="1314481194" sldId="272"/>
            <ac:picMk id="6" creationId="{3E26E9E2-F4F6-5D46-9B5B-37D567FFDFD5}"/>
          </ac:picMkLst>
        </pc:picChg>
        <pc:picChg chg="add mod">
          <ac:chgData name="rkalani" userId="67ecf786-7d55-4316-8d28-6cf5f32c0ee5" providerId="ADAL" clId="{CA60936C-2AF0-EE41-A4EB-3ACEEC6A7267}" dt="2024-05-26T22:03:45.739" v="7312" actId="1076"/>
          <ac:picMkLst>
            <pc:docMk/>
            <pc:sldMk cId="1314481194" sldId="272"/>
            <ac:picMk id="7" creationId="{910CB854-31ED-7988-0CBF-320A91DA1280}"/>
          </ac:picMkLst>
        </pc:picChg>
        <pc:picChg chg="add mod">
          <ac:chgData name="rkalani" userId="67ecf786-7d55-4316-8d28-6cf5f32c0ee5" providerId="ADAL" clId="{CA60936C-2AF0-EE41-A4EB-3ACEEC6A7267}" dt="2024-05-27T06:03:56.927" v="8658" actId="14100"/>
          <ac:picMkLst>
            <pc:docMk/>
            <pc:sldMk cId="1314481194" sldId="272"/>
            <ac:picMk id="1026" creationId="{4FB3D5EE-53D4-9A8E-D479-861C3920CC88}"/>
          </ac:picMkLst>
        </pc:picChg>
      </pc:sldChg>
      <pc:sldChg chg="addSp delSp modSp new mod setBg modClrScheme chgLayout">
        <pc:chgData name="rkalani" userId="67ecf786-7d55-4316-8d28-6cf5f32c0ee5" providerId="ADAL" clId="{CA60936C-2AF0-EE41-A4EB-3ACEEC6A7267}" dt="2024-05-27T04:28:33.911" v="8439" actId="20577"/>
        <pc:sldMkLst>
          <pc:docMk/>
          <pc:sldMk cId="1273313075" sldId="273"/>
        </pc:sldMkLst>
        <pc:spChg chg="mod ord">
          <ac:chgData name="rkalani" userId="67ecf786-7d55-4316-8d28-6cf5f32c0ee5" providerId="ADAL" clId="{CA60936C-2AF0-EE41-A4EB-3ACEEC6A7267}" dt="2024-05-27T00:06:43.463" v="7747" actId="700"/>
          <ac:spMkLst>
            <pc:docMk/>
            <pc:sldMk cId="1273313075" sldId="273"/>
            <ac:spMk id="2" creationId="{6C4C72DD-E3D8-7961-0BE1-6A9360CC5804}"/>
          </ac:spMkLst>
        </pc:spChg>
        <pc:spChg chg="del mod">
          <ac:chgData name="rkalani" userId="67ecf786-7d55-4316-8d28-6cf5f32c0ee5" providerId="ADAL" clId="{CA60936C-2AF0-EE41-A4EB-3ACEEC6A7267}" dt="2024-05-26T23:35:47.095" v="7694" actId="478"/>
          <ac:spMkLst>
            <pc:docMk/>
            <pc:sldMk cId="1273313075" sldId="273"/>
            <ac:spMk id="3" creationId="{F1C93D16-4330-45A6-96D2-3E813B077B6F}"/>
          </ac:spMkLst>
        </pc:spChg>
        <pc:spChg chg="del">
          <ac:chgData name="rkalani" userId="67ecf786-7d55-4316-8d28-6cf5f32c0ee5" providerId="ADAL" clId="{CA60936C-2AF0-EE41-A4EB-3ACEEC6A7267}" dt="2024-05-26T23:40:21.330" v="7699" actId="700"/>
          <ac:spMkLst>
            <pc:docMk/>
            <pc:sldMk cId="1273313075" sldId="273"/>
            <ac:spMk id="4" creationId="{CF5C8A61-D670-2790-9B41-51471CAE1E11}"/>
          </ac:spMkLst>
        </pc:spChg>
        <pc:spChg chg="mod ord">
          <ac:chgData name="rkalani" userId="67ecf786-7d55-4316-8d28-6cf5f32c0ee5" providerId="ADAL" clId="{CA60936C-2AF0-EE41-A4EB-3ACEEC6A7267}" dt="2024-05-27T04:28:33.911" v="8439" actId="20577"/>
          <ac:spMkLst>
            <pc:docMk/>
            <pc:sldMk cId="1273313075" sldId="273"/>
            <ac:spMk id="5" creationId="{0506F143-3686-51DE-ED88-9D0C675C3189}"/>
          </ac:spMkLst>
        </pc:spChg>
        <pc:spChg chg="add del mod">
          <ac:chgData name="rkalani" userId="67ecf786-7d55-4316-8d28-6cf5f32c0ee5" providerId="ADAL" clId="{CA60936C-2AF0-EE41-A4EB-3ACEEC6A7267}" dt="2024-05-26T23:40:21.330" v="7699" actId="700"/>
          <ac:spMkLst>
            <pc:docMk/>
            <pc:sldMk cId="1273313075" sldId="273"/>
            <ac:spMk id="8" creationId="{85236C7E-0CD8-0D28-8C10-1D14391A9444}"/>
          </ac:spMkLst>
        </pc:spChg>
        <pc:spChg chg="add del mod ord">
          <ac:chgData name="rkalani" userId="67ecf786-7d55-4316-8d28-6cf5f32c0ee5" providerId="ADAL" clId="{CA60936C-2AF0-EE41-A4EB-3ACEEC6A7267}" dt="2024-05-27T00:06:23.540" v="7743" actId="700"/>
          <ac:spMkLst>
            <pc:docMk/>
            <pc:sldMk cId="1273313075" sldId="273"/>
            <ac:spMk id="9" creationId="{440E8F67-0C23-0734-10A7-A8473E0E1377}"/>
          </ac:spMkLst>
        </pc:spChg>
        <pc:spChg chg="add del mod ord">
          <ac:chgData name="rkalani" userId="67ecf786-7d55-4316-8d28-6cf5f32c0ee5" providerId="ADAL" clId="{CA60936C-2AF0-EE41-A4EB-3ACEEC6A7267}" dt="2024-05-27T00:06:23.540" v="7743" actId="700"/>
          <ac:spMkLst>
            <pc:docMk/>
            <pc:sldMk cId="1273313075" sldId="273"/>
            <ac:spMk id="10" creationId="{64F3BECF-423A-6656-B633-16C7B3C95463}"/>
          </ac:spMkLst>
        </pc:spChg>
        <pc:spChg chg="add del">
          <ac:chgData name="rkalani" userId="67ecf786-7d55-4316-8d28-6cf5f32c0ee5" providerId="ADAL" clId="{CA60936C-2AF0-EE41-A4EB-3ACEEC6A7267}" dt="2024-05-26T23:40:24.066" v="7701" actId="26606"/>
          <ac:spMkLst>
            <pc:docMk/>
            <pc:sldMk cId="1273313075" sldId="273"/>
            <ac:spMk id="11" creationId="{E8D41CF8-5232-42BC-8D05-AFEDE215398E}"/>
          </ac:spMkLst>
        </pc:spChg>
        <pc:spChg chg="add del mod ord">
          <ac:chgData name="rkalani" userId="67ecf786-7d55-4316-8d28-6cf5f32c0ee5" providerId="ADAL" clId="{CA60936C-2AF0-EE41-A4EB-3ACEEC6A7267}" dt="2024-05-27T00:06:43.463" v="7747" actId="700"/>
          <ac:spMkLst>
            <pc:docMk/>
            <pc:sldMk cId="1273313075" sldId="273"/>
            <ac:spMk id="12" creationId="{C016931F-95B7-1ED0-A991-74EEFEC43FA3}"/>
          </ac:spMkLst>
        </pc:spChg>
        <pc:spChg chg="add del">
          <ac:chgData name="rkalani" userId="67ecf786-7d55-4316-8d28-6cf5f32c0ee5" providerId="ADAL" clId="{CA60936C-2AF0-EE41-A4EB-3ACEEC6A7267}" dt="2024-05-26T23:40:24.066" v="7701" actId="26606"/>
          <ac:spMkLst>
            <pc:docMk/>
            <pc:sldMk cId="1273313075" sldId="273"/>
            <ac:spMk id="13" creationId="{49237091-E62C-4878-AA4C-0B9995ADB28F}"/>
          </ac:spMkLst>
        </pc:spChg>
        <pc:picChg chg="add mod">
          <ac:chgData name="rkalani" userId="67ecf786-7d55-4316-8d28-6cf5f32c0ee5" providerId="ADAL" clId="{CA60936C-2AF0-EE41-A4EB-3ACEEC6A7267}" dt="2024-05-27T00:06:59.051" v="7750" actId="1076"/>
          <ac:picMkLst>
            <pc:docMk/>
            <pc:sldMk cId="1273313075" sldId="273"/>
            <ac:picMk id="6" creationId="{F3D8D954-097C-CFBA-7936-C207CDA6DF61}"/>
          </ac:picMkLst>
        </pc:picChg>
      </pc:sldChg>
      <pc:sldChg chg="addSp delSp modSp new mod modClrScheme chgLayout">
        <pc:chgData name="rkalani" userId="67ecf786-7d55-4316-8d28-6cf5f32c0ee5" providerId="ADAL" clId="{CA60936C-2AF0-EE41-A4EB-3ACEEC6A7267}" dt="2024-05-27T09:15:12.996" v="9072" actId="14100"/>
        <pc:sldMkLst>
          <pc:docMk/>
          <pc:sldMk cId="529188374" sldId="274"/>
        </pc:sldMkLst>
        <pc:spChg chg="del mod ord">
          <ac:chgData name="rkalani" userId="67ecf786-7d55-4316-8d28-6cf5f32c0ee5" providerId="ADAL" clId="{CA60936C-2AF0-EE41-A4EB-3ACEEC6A7267}" dt="2024-05-27T00:07:25.585" v="7751" actId="700"/>
          <ac:spMkLst>
            <pc:docMk/>
            <pc:sldMk cId="529188374" sldId="274"/>
            <ac:spMk id="2" creationId="{813574FB-CCDD-3BE9-DCAF-F5E83E9FCD51}"/>
          </ac:spMkLst>
        </pc:spChg>
        <pc:spChg chg="mod ord">
          <ac:chgData name="rkalani" userId="67ecf786-7d55-4316-8d28-6cf5f32c0ee5" providerId="ADAL" clId="{CA60936C-2AF0-EE41-A4EB-3ACEEC6A7267}" dt="2024-05-27T01:32:41.469" v="8183"/>
          <ac:spMkLst>
            <pc:docMk/>
            <pc:sldMk cId="529188374" sldId="274"/>
            <ac:spMk id="3" creationId="{A2AB8E17-617E-6DEE-C2D0-EAD97B264990}"/>
          </ac:spMkLst>
        </pc:spChg>
        <pc:spChg chg="add del mod ord">
          <ac:chgData name="rkalani" userId="67ecf786-7d55-4316-8d28-6cf5f32c0ee5" providerId="ADAL" clId="{CA60936C-2AF0-EE41-A4EB-3ACEEC6A7267}" dt="2024-05-27T01:29:11.046" v="8163" actId="700"/>
          <ac:spMkLst>
            <pc:docMk/>
            <pc:sldMk cId="529188374" sldId="274"/>
            <ac:spMk id="4" creationId="{54A73441-8783-B55B-E02B-E2C7B99877C8}"/>
          </ac:spMkLst>
        </pc:spChg>
        <pc:spChg chg="add mod ord">
          <ac:chgData name="rkalani" userId="67ecf786-7d55-4316-8d28-6cf5f32c0ee5" providerId="ADAL" clId="{CA60936C-2AF0-EE41-A4EB-3ACEEC6A7267}" dt="2024-05-27T09:15:12.996" v="9072" actId="14100"/>
          <ac:spMkLst>
            <pc:docMk/>
            <pc:sldMk cId="529188374" sldId="274"/>
            <ac:spMk id="5" creationId="{7E6FBB79-1C52-C29A-5F16-C526645683C4}"/>
          </ac:spMkLst>
        </pc:spChg>
        <pc:spChg chg="add del mod ord">
          <ac:chgData name="rkalani" userId="67ecf786-7d55-4316-8d28-6cf5f32c0ee5" providerId="ADAL" clId="{CA60936C-2AF0-EE41-A4EB-3ACEEC6A7267}" dt="2024-05-27T01:29:11.046" v="8163" actId="700"/>
          <ac:spMkLst>
            <pc:docMk/>
            <pc:sldMk cId="529188374" sldId="274"/>
            <ac:spMk id="6" creationId="{C84FD6E3-3250-B486-D1DB-365B88FD6F9E}"/>
          </ac:spMkLst>
        </pc:spChg>
        <pc:spChg chg="add del mod ord">
          <ac:chgData name="rkalani" userId="67ecf786-7d55-4316-8d28-6cf5f32c0ee5" providerId="ADAL" clId="{CA60936C-2AF0-EE41-A4EB-3ACEEC6A7267}" dt="2024-05-27T01:29:18.816" v="8165" actId="478"/>
          <ac:spMkLst>
            <pc:docMk/>
            <pc:sldMk cId="529188374" sldId="274"/>
            <ac:spMk id="7" creationId="{E12F0B27-1A23-CC58-EA53-0CE9BE3272F6}"/>
          </ac:spMkLst>
        </pc:spChg>
        <pc:picChg chg="add mod">
          <ac:chgData name="rkalani" userId="67ecf786-7d55-4316-8d28-6cf5f32c0ee5" providerId="ADAL" clId="{CA60936C-2AF0-EE41-A4EB-3ACEEC6A7267}" dt="2024-05-27T01:30:28.629" v="8181" actId="1076"/>
          <ac:picMkLst>
            <pc:docMk/>
            <pc:sldMk cId="529188374" sldId="274"/>
            <ac:picMk id="8" creationId="{BCDA2BBA-5EF3-D955-8CDF-BB4C6CFC74AB}"/>
          </ac:picMkLst>
        </pc:picChg>
      </pc:sldChg>
      <pc:sldChg chg="addSp delSp modSp new mod modClrScheme chgLayout">
        <pc:chgData name="rkalani" userId="67ecf786-7d55-4316-8d28-6cf5f32c0ee5" providerId="ADAL" clId="{CA60936C-2AF0-EE41-A4EB-3ACEEC6A7267}" dt="2024-05-27T09:15:51.382" v="9074" actId="1076"/>
        <pc:sldMkLst>
          <pc:docMk/>
          <pc:sldMk cId="2005375939" sldId="275"/>
        </pc:sldMkLst>
        <pc:spChg chg="del mod ord">
          <ac:chgData name="rkalani" userId="67ecf786-7d55-4316-8d28-6cf5f32c0ee5" providerId="ADAL" clId="{CA60936C-2AF0-EE41-A4EB-3ACEEC6A7267}" dt="2024-05-27T01:49:21.796" v="8185" actId="700"/>
          <ac:spMkLst>
            <pc:docMk/>
            <pc:sldMk cId="2005375939" sldId="275"/>
            <ac:spMk id="2" creationId="{0289982B-1E41-8244-DFF6-F5D07A1F95BC}"/>
          </ac:spMkLst>
        </pc:spChg>
        <pc:spChg chg="del mod ord">
          <ac:chgData name="rkalani" userId="67ecf786-7d55-4316-8d28-6cf5f32c0ee5" providerId="ADAL" clId="{CA60936C-2AF0-EE41-A4EB-3ACEEC6A7267}" dt="2024-05-27T01:49:21.796" v="8185" actId="700"/>
          <ac:spMkLst>
            <pc:docMk/>
            <pc:sldMk cId="2005375939" sldId="275"/>
            <ac:spMk id="3" creationId="{32BFE63C-8CB7-FA54-2625-CB9842418DDD}"/>
          </ac:spMkLst>
        </pc:spChg>
        <pc:spChg chg="mod ord">
          <ac:chgData name="rkalani" userId="67ecf786-7d55-4316-8d28-6cf5f32c0ee5" providerId="ADAL" clId="{CA60936C-2AF0-EE41-A4EB-3ACEEC6A7267}" dt="2024-05-27T02:25:12.540" v="8243"/>
          <ac:spMkLst>
            <pc:docMk/>
            <pc:sldMk cId="2005375939" sldId="275"/>
            <ac:spMk id="4" creationId="{BE91EF32-6409-9838-8CF9-9D5137AE7E59}"/>
          </ac:spMkLst>
        </pc:spChg>
        <pc:spChg chg="add del mod ord">
          <ac:chgData name="rkalani" userId="67ecf786-7d55-4316-8d28-6cf5f32c0ee5" providerId="ADAL" clId="{CA60936C-2AF0-EE41-A4EB-3ACEEC6A7267}" dt="2024-05-27T01:50:10.797" v="8192" actId="700"/>
          <ac:spMkLst>
            <pc:docMk/>
            <pc:sldMk cId="2005375939" sldId="275"/>
            <ac:spMk id="5" creationId="{206D55BE-E3EC-D587-B7B8-49957E4FE22E}"/>
          </ac:spMkLst>
        </pc:spChg>
        <pc:spChg chg="add del mod ord">
          <ac:chgData name="rkalani" userId="67ecf786-7d55-4316-8d28-6cf5f32c0ee5" providerId="ADAL" clId="{CA60936C-2AF0-EE41-A4EB-3ACEEC6A7267}" dt="2024-05-27T01:50:10.797" v="8192" actId="700"/>
          <ac:spMkLst>
            <pc:docMk/>
            <pc:sldMk cId="2005375939" sldId="275"/>
            <ac:spMk id="6" creationId="{BE8BBC54-6CB1-0D63-52CA-AFE28AB13235}"/>
          </ac:spMkLst>
        </pc:spChg>
        <pc:spChg chg="add del mod ord">
          <ac:chgData name="rkalani" userId="67ecf786-7d55-4316-8d28-6cf5f32c0ee5" providerId="ADAL" clId="{CA60936C-2AF0-EE41-A4EB-3ACEEC6A7267}" dt="2024-05-27T01:50:10.797" v="8192" actId="700"/>
          <ac:spMkLst>
            <pc:docMk/>
            <pc:sldMk cId="2005375939" sldId="275"/>
            <ac:spMk id="7" creationId="{A3F03678-E630-343C-5F8D-68AFC0B37CCA}"/>
          </ac:spMkLst>
        </pc:spChg>
        <pc:spChg chg="add del mod ord">
          <ac:chgData name="rkalani" userId="67ecf786-7d55-4316-8d28-6cf5f32c0ee5" providerId="ADAL" clId="{CA60936C-2AF0-EE41-A4EB-3ACEEC6A7267}" dt="2024-05-27T01:57:45.450" v="8225" actId="478"/>
          <ac:spMkLst>
            <pc:docMk/>
            <pc:sldMk cId="2005375939" sldId="275"/>
            <ac:spMk id="10" creationId="{AE52C2E8-CB6F-8800-AC0A-9011548F80FC}"/>
          </ac:spMkLst>
        </pc:spChg>
        <pc:spChg chg="add del mod ord">
          <ac:chgData name="rkalani" userId="67ecf786-7d55-4316-8d28-6cf5f32c0ee5" providerId="ADAL" clId="{CA60936C-2AF0-EE41-A4EB-3ACEEC6A7267}" dt="2024-05-27T01:50:14.704" v="8194"/>
          <ac:spMkLst>
            <pc:docMk/>
            <pc:sldMk cId="2005375939" sldId="275"/>
            <ac:spMk id="11" creationId="{A7A2D154-361B-8A3B-8B0B-815F6FA8D889}"/>
          </ac:spMkLst>
        </pc:spChg>
        <pc:spChg chg="add del mod ord">
          <ac:chgData name="rkalani" userId="67ecf786-7d55-4316-8d28-6cf5f32c0ee5" providerId="ADAL" clId="{CA60936C-2AF0-EE41-A4EB-3ACEEC6A7267}" dt="2024-05-27T01:57:32.473" v="8222" actId="478"/>
          <ac:spMkLst>
            <pc:docMk/>
            <pc:sldMk cId="2005375939" sldId="275"/>
            <ac:spMk id="12" creationId="{BF086A5A-A20A-1ADA-B590-9147AB869B1F}"/>
          </ac:spMkLst>
        </pc:spChg>
        <pc:picChg chg="add mod">
          <ac:chgData name="rkalani" userId="67ecf786-7d55-4316-8d28-6cf5f32c0ee5" providerId="ADAL" clId="{CA60936C-2AF0-EE41-A4EB-3ACEEC6A7267}" dt="2024-05-27T01:49:45.350" v="8187"/>
          <ac:picMkLst>
            <pc:docMk/>
            <pc:sldMk cId="2005375939" sldId="275"/>
            <ac:picMk id="8" creationId="{B7A0C2B1-8AAC-9D08-F261-4529524D958D}"/>
          </ac:picMkLst>
        </pc:picChg>
        <pc:picChg chg="add del mod">
          <ac:chgData name="rkalani" userId="67ecf786-7d55-4316-8d28-6cf5f32c0ee5" providerId="ADAL" clId="{CA60936C-2AF0-EE41-A4EB-3ACEEC6A7267}" dt="2024-05-27T01:50:12.615" v="8193" actId="21"/>
          <ac:picMkLst>
            <pc:docMk/>
            <pc:sldMk cId="2005375939" sldId="275"/>
            <ac:picMk id="9" creationId="{86A295C2-C903-47A0-B003-6BF0A9871BFF}"/>
          </ac:picMkLst>
        </pc:picChg>
        <pc:picChg chg="add mod">
          <ac:chgData name="rkalani" userId="67ecf786-7d55-4316-8d28-6cf5f32c0ee5" providerId="ADAL" clId="{CA60936C-2AF0-EE41-A4EB-3ACEEC6A7267}" dt="2024-05-27T06:01:24.065" v="8644" actId="1076"/>
          <ac:picMkLst>
            <pc:docMk/>
            <pc:sldMk cId="2005375939" sldId="275"/>
            <ac:picMk id="13" creationId="{93BD4C93-69DC-3EBA-9E70-C59ACEA58B60}"/>
          </ac:picMkLst>
        </pc:picChg>
        <pc:picChg chg="add mod modCrop">
          <ac:chgData name="rkalani" userId="67ecf786-7d55-4316-8d28-6cf5f32c0ee5" providerId="ADAL" clId="{CA60936C-2AF0-EE41-A4EB-3ACEEC6A7267}" dt="2024-05-27T09:15:51.382" v="9074" actId="1076"/>
          <ac:picMkLst>
            <pc:docMk/>
            <pc:sldMk cId="2005375939" sldId="275"/>
            <ac:picMk id="14" creationId="{E9913547-0F94-D14D-A598-E23CB962F791}"/>
          </ac:picMkLst>
        </pc:picChg>
        <pc:picChg chg="add mod">
          <ac:chgData name="rkalani" userId="67ecf786-7d55-4316-8d28-6cf5f32c0ee5" providerId="ADAL" clId="{CA60936C-2AF0-EE41-A4EB-3ACEEC6A7267}" dt="2024-05-27T06:01:28.558" v="8645" actId="1076"/>
          <ac:picMkLst>
            <pc:docMk/>
            <pc:sldMk cId="2005375939" sldId="275"/>
            <ac:picMk id="2050" creationId="{B74289DA-512E-314E-2554-EE90199CEE7D}"/>
          </ac:picMkLst>
        </pc:picChg>
      </pc:sldChg>
      <pc:sldChg chg="addSp delSp modSp new mod modClrScheme chgLayout">
        <pc:chgData name="rkalani" userId="67ecf786-7d55-4316-8d28-6cf5f32c0ee5" providerId="ADAL" clId="{CA60936C-2AF0-EE41-A4EB-3ACEEC6A7267}" dt="2024-05-27T10:07:26.592" v="9384" actId="478"/>
        <pc:sldMkLst>
          <pc:docMk/>
          <pc:sldMk cId="3192585352" sldId="276"/>
        </pc:sldMkLst>
        <pc:spChg chg="del mod ord">
          <ac:chgData name="rkalani" userId="67ecf786-7d55-4316-8d28-6cf5f32c0ee5" providerId="ADAL" clId="{CA60936C-2AF0-EE41-A4EB-3ACEEC6A7267}" dt="2024-05-27T02:22:44.266" v="8229" actId="700"/>
          <ac:spMkLst>
            <pc:docMk/>
            <pc:sldMk cId="3192585352" sldId="276"/>
            <ac:spMk id="2" creationId="{14F17671-8A02-2E7F-F965-47F492D9D5C6}"/>
          </ac:spMkLst>
        </pc:spChg>
        <pc:spChg chg="del mod ord">
          <ac:chgData name="rkalani" userId="67ecf786-7d55-4316-8d28-6cf5f32c0ee5" providerId="ADAL" clId="{CA60936C-2AF0-EE41-A4EB-3ACEEC6A7267}" dt="2024-05-27T02:22:44.266" v="8229" actId="700"/>
          <ac:spMkLst>
            <pc:docMk/>
            <pc:sldMk cId="3192585352" sldId="276"/>
            <ac:spMk id="3" creationId="{2AB64912-8AD3-59B5-8874-BA1395B8C136}"/>
          </ac:spMkLst>
        </pc:spChg>
        <pc:spChg chg="del mod ord">
          <ac:chgData name="rkalani" userId="67ecf786-7d55-4316-8d28-6cf5f32c0ee5" providerId="ADAL" clId="{CA60936C-2AF0-EE41-A4EB-3ACEEC6A7267}" dt="2024-05-27T02:22:44.266" v="8229" actId="700"/>
          <ac:spMkLst>
            <pc:docMk/>
            <pc:sldMk cId="3192585352" sldId="276"/>
            <ac:spMk id="4" creationId="{BCCCDEC4-B32A-615D-5337-898FEC3B1445}"/>
          </ac:spMkLst>
        </pc:spChg>
        <pc:spChg chg="mod ord">
          <ac:chgData name="rkalani" userId="67ecf786-7d55-4316-8d28-6cf5f32c0ee5" providerId="ADAL" clId="{CA60936C-2AF0-EE41-A4EB-3ACEEC6A7267}" dt="2024-05-27T06:00:33.745" v="8638" actId="1076"/>
          <ac:spMkLst>
            <pc:docMk/>
            <pc:sldMk cId="3192585352" sldId="276"/>
            <ac:spMk id="5" creationId="{F0605B65-DDD5-530B-D589-7349E1E1C064}"/>
          </ac:spMkLst>
        </pc:spChg>
        <pc:spChg chg="add mod ord">
          <ac:chgData name="rkalani" userId="67ecf786-7d55-4316-8d28-6cf5f32c0ee5" providerId="ADAL" clId="{CA60936C-2AF0-EE41-A4EB-3ACEEC6A7267}" dt="2024-05-27T04:51:29.648" v="8528" actId="14100"/>
          <ac:spMkLst>
            <pc:docMk/>
            <pc:sldMk cId="3192585352" sldId="276"/>
            <ac:spMk id="6" creationId="{47AECEEF-98C1-C5EE-546A-CAB36061D32F}"/>
          </ac:spMkLst>
        </pc:spChg>
        <pc:spChg chg="add mod ord">
          <ac:chgData name="rkalani" userId="67ecf786-7d55-4316-8d28-6cf5f32c0ee5" providerId="ADAL" clId="{CA60936C-2AF0-EE41-A4EB-3ACEEC6A7267}" dt="2024-05-27T06:53:44.032" v="8814" actId="20577"/>
          <ac:spMkLst>
            <pc:docMk/>
            <pc:sldMk cId="3192585352" sldId="276"/>
            <ac:spMk id="7" creationId="{25BB6A97-43B6-5D63-3B82-8E373B2E06C8}"/>
          </ac:spMkLst>
        </pc:spChg>
        <pc:spChg chg="add del mod ord">
          <ac:chgData name="rkalani" userId="67ecf786-7d55-4316-8d28-6cf5f32c0ee5" providerId="ADAL" clId="{CA60936C-2AF0-EE41-A4EB-3ACEEC6A7267}" dt="2024-05-27T10:07:26.592" v="9384" actId="478"/>
          <ac:spMkLst>
            <pc:docMk/>
            <pc:sldMk cId="3192585352" sldId="276"/>
            <ac:spMk id="8" creationId="{69569AC8-987A-433F-E846-6CDF559AF8B5}"/>
          </ac:spMkLst>
        </pc:spChg>
        <pc:picChg chg="add mod">
          <ac:chgData name="rkalani" userId="67ecf786-7d55-4316-8d28-6cf5f32c0ee5" providerId="ADAL" clId="{CA60936C-2AF0-EE41-A4EB-3ACEEC6A7267}" dt="2024-05-27T04:27:41.508" v="8435" actId="1076"/>
          <ac:picMkLst>
            <pc:docMk/>
            <pc:sldMk cId="3192585352" sldId="276"/>
            <ac:picMk id="9" creationId="{62649FDE-1ADD-7D94-81A4-85D9757B5255}"/>
          </ac:picMkLst>
        </pc:picChg>
        <pc:picChg chg="add mod">
          <ac:chgData name="rkalani" userId="67ecf786-7d55-4316-8d28-6cf5f32c0ee5" providerId="ADAL" clId="{CA60936C-2AF0-EE41-A4EB-3ACEEC6A7267}" dt="2024-05-27T09:16:04.569" v="9075" actId="1076"/>
          <ac:picMkLst>
            <pc:docMk/>
            <pc:sldMk cId="3192585352" sldId="276"/>
            <ac:picMk id="10" creationId="{48D24DAA-9D9E-AEF2-6079-192E5CF238A9}"/>
          </ac:picMkLst>
        </pc:picChg>
        <pc:picChg chg="add mod">
          <ac:chgData name="rkalani" userId="67ecf786-7d55-4316-8d28-6cf5f32c0ee5" providerId="ADAL" clId="{CA60936C-2AF0-EE41-A4EB-3ACEEC6A7267}" dt="2024-05-27T05:44:02.839" v="8565" actId="1076"/>
          <ac:picMkLst>
            <pc:docMk/>
            <pc:sldMk cId="3192585352" sldId="276"/>
            <ac:picMk id="11" creationId="{626B21D7-3E6F-D083-F251-BA4F543599F0}"/>
          </ac:picMkLst>
        </pc:picChg>
        <pc:picChg chg="add mod">
          <ac:chgData name="rkalani" userId="67ecf786-7d55-4316-8d28-6cf5f32c0ee5" providerId="ADAL" clId="{CA60936C-2AF0-EE41-A4EB-3ACEEC6A7267}" dt="2024-05-27T05:43:47.434" v="8561" actId="1076"/>
          <ac:picMkLst>
            <pc:docMk/>
            <pc:sldMk cId="3192585352" sldId="276"/>
            <ac:picMk id="12" creationId="{D1F9661E-6DEA-9EBA-5B0D-F12F1941C394}"/>
          </ac:picMkLst>
        </pc:picChg>
        <pc:picChg chg="add del mod">
          <ac:chgData name="rkalani" userId="67ecf786-7d55-4316-8d28-6cf5f32c0ee5" providerId="ADAL" clId="{CA60936C-2AF0-EE41-A4EB-3ACEEC6A7267}" dt="2024-05-27T05:43:34.341" v="8557" actId="478"/>
          <ac:picMkLst>
            <pc:docMk/>
            <pc:sldMk cId="3192585352" sldId="276"/>
            <ac:picMk id="13" creationId="{0D2DE92C-BC37-D170-C13A-F2D316604093}"/>
          </ac:picMkLst>
        </pc:picChg>
      </pc:sldChg>
      <pc:sldChg chg="addSp delSp modSp new mod">
        <pc:chgData name="rkalani" userId="67ecf786-7d55-4316-8d28-6cf5f32c0ee5" providerId="ADAL" clId="{CA60936C-2AF0-EE41-A4EB-3ACEEC6A7267}" dt="2024-05-27T06:39:03.022" v="8785" actId="1076"/>
        <pc:sldMkLst>
          <pc:docMk/>
          <pc:sldMk cId="1297716202" sldId="277"/>
        </pc:sldMkLst>
        <pc:spChg chg="mod">
          <ac:chgData name="rkalani" userId="67ecf786-7d55-4316-8d28-6cf5f32c0ee5" providerId="ADAL" clId="{CA60936C-2AF0-EE41-A4EB-3ACEEC6A7267}" dt="2024-05-27T06:38:44.767" v="8782" actId="14100"/>
          <ac:spMkLst>
            <pc:docMk/>
            <pc:sldMk cId="1297716202" sldId="277"/>
            <ac:spMk id="2" creationId="{9F0D7352-26FD-50E1-FC1C-5C76F2A2FC88}"/>
          </ac:spMkLst>
        </pc:spChg>
        <pc:spChg chg="del">
          <ac:chgData name="rkalani" userId="67ecf786-7d55-4316-8d28-6cf5f32c0ee5" providerId="ADAL" clId="{CA60936C-2AF0-EE41-A4EB-3ACEEC6A7267}" dt="2024-05-27T06:25:17.698" v="8751" actId="478"/>
          <ac:spMkLst>
            <pc:docMk/>
            <pc:sldMk cId="1297716202" sldId="277"/>
            <ac:spMk id="3" creationId="{B6CCCA42-01A1-E4BC-AA68-F02E582FF6C8}"/>
          </ac:spMkLst>
        </pc:spChg>
        <pc:spChg chg="del">
          <ac:chgData name="rkalani" userId="67ecf786-7d55-4316-8d28-6cf5f32c0ee5" providerId="ADAL" clId="{CA60936C-2AF0-EE41-A4EB-3ACEEC6A7267}" dt="2024-05-27T06:25:15.293" v="8750" actId="478"/>
          <ac:spMkLst>
            <pc:docMk/>
            <pc:sldMk cId="1297716202" sldId="277"/>
            <ac:spMk id="4" creationId="{57455147-60C3-10E9-222F-C84E50310F9C}"/>
          </ac:spMkLst>
        </pc:spChg>
        <pc:spChg chg="mod">
          <ac:chgData name="rkalani" userId="67ecf786-7d55-4316-8d28-6cf5f32c0ee5" providerId="ADAL" clId="{CA60936C-2AF0-EE41-A4EB-3ACEEC6A7267}" dt="2024-05-27T06:37:57.543" v="8778" actId="1076"/>
          <ac:spMkLst>
            <pc:docMk/>
            <pc:sldMk cId="1297716202" sldId="277"/>
            <ac:spMk id="5" creationId="{9254FA83-D8A9-E682-D706-A3754A3CDB8B}"/>
          </ac:spMkLst>
        </pc:spChg>
        <pc:grpChg chg="add mod">
          <ac:chgData name="rkalani" userId="67ecf786-7d55-4316-8d28-6cf5f32c0ee5" providerId="ADAL" clId="{CA60936C-2AF0-EE41-A4EB-3ACEEC6A7267}" dt="2024-05-27T06:38:41.453" v="8781" actId="1076"/>
          <ac:grpSpMkLst>
            <pc:docMk/>
            <pc:sldMk cId="1297716202" sldId="277"/>
            <ac:grpSpMk id="8" creationId="{76E8061D-2A4C-BAE3-CC5B-E76C649C3F46}"/>
          </ac:grpSpMkLst>
        </pc:grpChg>
        <pc:grpChg chg="add mod">
          <ac:chgData name="rkalani" userId="67ecf786-7d55-4316-8d28-6cf5f32c0ee5" providerId="ADAL" clId="{CA60936C-2AF0-EE41-A4EB-3ACEEC6A7267}" dt="2024-05-27T06:39:03.022" v="8785" actId="1076"/>
          <ac:grpSpMkLst>
            <pc:docMk/>
            <pc:sldMk cId="1297716202" sldId="277"/>
            <ac:grpSpMk id="12" creationId="{79476E5C-1741-4A9B-2050-9C047C20BFFE}"/>
          </ac:grpSpMkLst>
        </pc:grpChg>
        <pc:picChg chg="add mod modCrop">
          <ac:chgData name="rkalani" userId="67ecf786-7d55-4316-8d28-6cf5f32c0ee5" providerId="ADAL" clId="{CA60936C-2AF0-EE41-A4EB-3ACEEC6A7267}" dt="2024-05-27T06:36:52.052" v="8761" actId="732"/>
          <ac:picMkLst>
            <pc:docMk/>
            <pc:sldMk cId="1297716202" sldId="277"/>
            <ac:picMk id="6" creationId="{BE5F2CE5-AC99-E917-61E9-AEB1209CD452}"/>
          </ac:picMkLst>
        </pc:picChg>
        <pc:picChg chg="add mod modCrop">
          <ac:chgData name="rkalani" userId="67ecf786-7d55-4316-8d28-6cf5f32c0ee5" providerId="ADAL" clId="{CA60936C-2AF0-EE41-A4EB-3ACEEC6A7267}" dt="2024-05-27T06:08:21.464" v="8705" actId="732"/>
          <ac:picMkLst>
            <pc:docMk/>
            <pc:sldMk cId="1297716202" sldId="277"/>
            <ac:picMk id="7" creationId="{7768D508-9E65-ADBF-EE0E-8984625E01A1}"/>
          </ac:picMkLst>
        </pc:picChg>
        <pc:picChg chg="add mod">
          <ac:chgData name="rkalani" userId="67ecf786-7d55-4316-8d28-6cf5f32c0ee5" providerId="ADAL" clId="{CA60936C-2AF0-EE41-A4EB-3ACEEC6A7267}" dt="2024-05-27T06:38:52.087" v="8783" actId="1076"/>
          <ac:picMkLst>
            <pc:docMk/>
            <pc:sldMk cId="1297716202" sldId="277"/>
            <ac:picMk id="9" creationId="{BE6C1214-2EC9-F5AA-B352-C5D95CB2E5CB}"/>
          </ac:picMkLst>
        </pc:picChg>
        <pc:picChg chg="add mod modCrop">
          <ac:chgData name="rkalani" userId="67ecf786-7d55-4316-8d28-6cf5f32c0ee5" providerId="ADAL" clId="{CA60936C-2AF0-EE41-A4EB-3ACEEC6A7267}" dt="2024-05-27T06:20:51.925" v="8717" actId="732"/>
          <ac:picMkLst>
            <pc:docMk/>
            <pc:sldMk cId="1297716202" sldId="277"/>
            <ac:picMk id="10" creationId="{AE987EB7-8FF1-16E1-C8D7-35EDA850CD33}"/>
          </ac:picMkLst>
        </pc:picChg>
        <pc:picChg chg="add mod modCrop">
          <ac:chgData name="rkalani" userId="67ecf786-7d55-4316-8d28-6cf5f32c0ee5" providerId="ADAL" clId="{CA60936C-2AF0-EE41-A4EB-3ACEEC6A7267}" dt="2024-05-27T06:21:17.578" v="8720" actId="1076"/>
          <ac:picMkLst>
            <pc:docMk/>
            <pc:sldMk cId="1297716202" sldId="277"/>
            <ac:picMk id="11" creationId="{8CFF7EF4-18D5-059C-4881-22500D83A865}"/>
          </ac:picMkLst>
        </pc:picChg>
        <pc:picChg chg="add mod">
          <ac:chgData name="rkalani" userId="67ecf786-7d55-4316-8d28-6cf5f32c0ee5" providerId="ADAL" clId="{CA60936C-2AF0-EE41-A4EB-3ACEEC6A7267}" dt="2024-05-27T06:38:29.902" v="8780" actId="1076"/>
          <ac:picMkLst>
            <pc:docMk/>
            <pc:sldMk cId="1297716202" sldId="277"/>
            <ac:picMk id="13" creationId="{858E6371-FF5A-3E33-539D-36ED6DD9E4A9}"/>
          </ac:picMkLst>
        </pc:picChg>
      </pc:sldChg>
      <pc:sldChg chg="addSp delSp modSp new mod modClrScheme chgLayout">
        <pc:chgData name="rkalani" userId="67ecf786-7d55-4316-8d28-6cf5f32c0ee5" providerId="ADAL" clId="{CA60936C-2AF0-EE41-A4EB-3ACEEC6A7267}" dt="2024-05-27T07:28:25.949" v="8852" actId="1076"/>
        <pc:sldMkLst>
          <pc:docMk/>
          <pc:sldMk cId="4206938062" sldId="278"/>
        </pc:sldMkLst>
        <pc:spChg chg="del">
          <ac:chgData name="rkalani" userId="67ecf786-7d55-4316-8d28-6cf5f32c0ee5" providerId="ADAL" clId="{CA60936C-2AF0-EE41-A4EB-3ACEEC6A7267}" dt="2024-05-27T07:08:08.073" v="8825" actId="700"/>
          <ac:spMkLst>
            <pc:docMk/>
            <pc:sldMk cId="4206938062" sldId="278"/>
            <ac:spMk id="2" creationId="{D151C42F-2B42-DE08-A78A-239FF01B3527}"/>
          </ac:spMkLst>
        </pc:spChg>
        <pc:spChg chg="del">
          <ac:chgData name="rkalani" userId="67ecf786-7d55-4316-8d28-6cf5f32c0ee5" providerId="ADAL" clId="{CA60936C-2AF0-EE41-A4EB-3ACEEC6A7267}" dt="2024-05-27T07:08:08.073" v="8825" actId="700"/>
          <ac:spMkLst>
            <pc:docMk/>
            <pc:sldMk cId="4206938062" sldId="278"/>
            <ac:spMk id="3" creationId="{C394EC9B-2383-3CE8-E2CD-121B917DA0BC}"/>
          </ac:spMkLst>
        </pc:spChg>
        <pc:spChg chg="del">
          <ac:chgData name="rkalani" userId="67ecf786-7d55-4316-8d28-6cf5f32c0ee5" providerId="ADAL" clId="{CA60936C-2AF0-EE41-A4EB-3ACEEC6A7267}" dt="2024-05-27T07:08:08.073" v="8825" actId="700"/>
          <ac:spMkLst>
            <pc:docMk/>
            <pc:sldMk cId="4206938062" sldId="278"/>
            <ac:spMk id="4" creationId="{3179EAA7-D7CE-6EBA-F329-9A990FA27884}"/>
          </ac:spMkLst>
        </pc:spChg>
        <pc:spChg chg="mod ord">
          <ac:chgData name="rkalani" userId="67ecf786-7d55-4316-8d28-6cf5f32c0ee5" providerId="ADAL" clId="{CA60936C-2AF0-EE41-A4EB-3ACEEC6A7267}" dt="2024-05-27T07:08:08.073" v="8825" actId="700"/>
          <ac:spMkLst>
            <pc:docMk/>
            <pc:sldMk cId="4206938062" sldId="278"/>
            <ac:spMk id="5" creationId="{AD3282E7-556C-EEE8-932F-EE78D660783B}"/>
          </ac:spMkLst>
        </pc:spChg>
        <pc:spChg chg="add del mod">
          <ac:chgData name="rkalani" userId="67ecf786-7d55-4316-8d28-6cf5f32c0ee5" providerId="ADAL" clId="{CA60936C-2AF0-EE41-A4EB-3ACEEC6A7267}" dt="2024-05-27T07:27:55.801" v="8847" actId="478"/>
          <ac:spMkLst>
            <pc:docMk/>
            <pc:sldMk cId="4206938062" sldId="278"/>
            <ac:spMk id="11" creationId="{31423D9C-C449-F2C4-77F2-64D02F8B060F}"/>
          </ac:spMkLst>
        </pc:spChg>
        <pc:grpChg chg="add mod">
          <ac:chgData name="rkalani" userId="67ecf786-7d55-4316-8d28-6cf5f32c0ee5" providerId="ADAL" clId="{CA60936C-2AF0-EE41-A4EB-3ACEEC6A7267}" dt="2024-05-27T07:28:14.241" v="8850" actId="1076"/>
          <ac:grpSpMkLst>
            <pc:docMk/>
            <pc:sldMk cId="4206938062" sldId="278"/>
            <ac:grpSpMk id="6" creationId="{41235C3A-9515-4452-DBD7-9D9103EA32FC}"/>
          </ac:grpSpMkLst>
        </pc:grpChg>
        <pc:picChg chg="mod modCrop">
          <ac:chgData name="rkalani" userId="67ecf786-7d55-4316-8d28-6cf5f32c0ee5" providerId="ADAL" clId="{CA60936C-2AF0-EE41-A4EB-3ACEEC6A7267}" dt="2024-05-27T06:39:25.487" v="8788" actId="1076"/>
          <ac:picMkLst>
            <pc:docMk/>
            <pc:sldMk cId="4206938062" sldId="278"/>
            <ac:picMk id="7" creationId="{34F87203-BD70-0317-EC4D-46333A52F67C}"/>
          </ac:picMkLst>
        </pc:picChg>
        <pc:picChg chg="mod">
          <ac:chgData name="rkalani" userId="67ecf786-7d55-4316-8d28-6cf5f32c0ee5" providerId="ADAL" clId="{CA60936C-2AF0-EE41-A4EB-3ACEEC6A7267}" dt="2024-05-27T06:36:14.457" v="8758"/>
          <ac:picMkLst>
            <pc:docMk/>
            <pc:sldMk cId="4206938062" sldId="278"/>
            <ac:picMk id="8" creationId="{1A208E90-6F93-D734-837A-347E9E0E61ED}"/>
          </ac:picMkLst>
        </pc:picChg>
        <pc:picChg chg="add mod">
          <ac:chgData name="rkalani" userId="67ecf786-7d55-4316-8d28-6cf5f32c0ee5" providerId="ADAL" clId="{CA60936C-2AF0-EE41-A4EB-3ACEEC6A7267}" dt="2024-05-27T07:28:25.949" v="8852" actId="1076"/>
          <ac:picMkLst>
            <pc:docMk/>
            <pc:sldMk cId="4206938062" sldId="278"/>
            <ac:picMk id="9" creationId="{70645DF4-4E95-64F1-D4D4-37E3709E8F83}"/>
          </ac:picMkLst>
        </pc:picChg>
        <pc:picChg chg="add mod">
          <ac:chgData name="rkalani" userId="67ecf786-7d55-4316-8d28-6cf5f32c0ee5" providerId="ADAL" clId="{CA60936C-2AF0-EE41-A4EB-3ACEEC6A7267}" dt="2024-05-27T07:09:50.629" v="8828" actId="1076"/>
          <ac:picMkLst>
            <pc:docMk/>
            <pc:sldMk cId="4206938062" sldId="278"/>
            <ac:picMk id="10" creationId="{51FA362F-F70C-C300-2404-4B17BF188702}"/>
          </ac:picMkLst>
        </pc:picChg>
      </pc:sldChg>
      <pc:sldChg chg="addSp delSp modSp new mod modClrScheme chgLayout">
        <pc:chgData name="rkalani" userId="67ecf786-7d55-4316-8d28-6cf5f32c0ee5" providerId="ADAL" clId="{CA60936C-2AF0-EE41-A4EB-3ACEEC6A7267}" dt="2024-05-27T10:02:36.175" v="9361" actId="1076"/>
        <pc:sldMkLst>
          <pc:docMk/>
          <pc:sldMk cId="3306986282" sldId="279"/>
        </pc:sldMkLst>
        <pc:spChg chg="mod ord">
          <ac:chgData name="rkalani" userId="67ecf786-7d55-4316-8d28-6cf5f32c0ee5" providerId="ADAL" clId="{CA60936C-2AF0-EE41-A4EB-3ACEEC6A7267}" dt="2024-05-27T09:30:23.959" v="9091"/>
          <ac:spMkLst>
            <pc:docMk/>
            <pc:sldMk cId="3306986282" sldId="279"/>
            <ac:spMk id="2" creationId="{66628CFD-D88D-E9CF-BC1D-B9C19141ABD9}"/>
          </ac:spMkLst>
        </pc:spChg>
        <pc:spChg chg="add mod ord">
          <ac:chgData name="rkalani" userId="67ecf786-7d55-4316-8d28-6cf5f32c0ee5" providerId="ADAL" clId="{CA60936C-2AF0-EE41-A4EB-3ACEEC6A7267}" dt="2024-05-27T09:25:28.732" v="9080" actId="700"/>
          <ac:spMkLst>
            <pc:docMk/>
            <pc:sldMk cId="3306986282" sldId="279"/>
            <ac:spMk id="3" creationId="{DBFE44BC-3B02-67F2-AA88-F6C951A6DEF6}"/>
          </ac:spMkLst>
        </pc:spChg>
        <pc:spChg chg="add del mod ord">
          <ac:chgData name="rkalani" userId="67ecf786-7d55-4316-8d28-6cf5f32c0ee5" providerId="ADAL" clId="{CA60936C-2AF0-EE41-A4EB-3ACEEC6A7267}" dt="2024-05-27T08:53:29.850" v="8992" actId="700"/>
          <ac:spMkLst>
            <pc:docMk/>
            <pc:sldMk cId="3306986282" sldId="279"/>
            <ac:spMk id="4" creationId="{ED94EC92-5A59-47C0-EEEF-ED4B2215D266}"/>
          </ac:spMkLst>
        </pc:spChg>
        <pc:spChg chg="add del mod ord">
          <ac:chgData name="rkalani" userId="67ecf786-7d55-4316-8d28-6cf5f32c0ee5" providerId="ADAL" clId="{CA60936C-2AF0-EE41-A4EB-3ACEEC6A7267}" dt="2024-05-27T08:53:32.450" v="8993"/>
          <ac:spMkLst>
            <pc:docMk/>
            <pc:sldMk cId="3306986282" sldId="279"/>
            <ac:spMk id="5" creationId="{366BC00E-F973-E359-4FC4-8CF77C9F2911}"/>
          </ac:spMkLst>
        </pc:spChg>
        <pc:spChg chg="add mod ord">
          <ac:chgData name="rkalani" userId="67ecf786-7d55-4316-8d28-6cf5f32c0ee5" providerId="ADAL" clId="{CA60936C-2AF0-EE41-A4EB-3ACEEC6A7267}" dt="2024-05-27T09:25:36.893" v="9082" actId="14100"/>
          <ac:spMkLst>
            <pc:docMk/>
            <pc:sldMk cId="3306986282" sldId="279"/>
            <ac:spMk id="6" creationId="{B211D8A6-3B19-91C0-D6C6-89488ADDCD08}"/>
          </ac:spMkLst>
        </pc:spChg>
        <pc:spChg chg="add">
          <ac:chgData name="rkalani" userId="67ecf786-7d55-4316-8d28-6cf5f32c0ee5" providerId="ADAL" clId="{CA60936C-2AF0-EE41-A4EB-3ACEEC6A7267}" dt="2024-05-27T09:24:24.455" v="9076"/>
          <ac:spMkLst>
            <pc:docMk/>
            <pc:sldMk cId="3306986282" sldId="279"/>
            <ac:spMk id="7" creationId="{90816879-617D-4029-715C-BF02E5CB4867}"/>
          </ac:spMkLst>
        </pc:spChg>
        <pc:picChg chg="add mod">
          <ac:chgData name="rkalani" userId="67ecf786-7d55-4316-8d28-6cf5f32c0ee5" providerId="ADAL" clId="{CA60936C-2AF0-EE41-A4EB-3ACEEC6A7267}" dt="2024-05-27T10:02:36.175" v="9361" actId="1076"/>
          <ac:picMkLst>
            <pc:docMk/>
            <pc:sldMk cId="3306986282" sldId="279"/>
            <ac:picMk id="8" creationId="{DE73CC76-F333-6EF2-F310-621854AEE730}"/>
          </ac:picMkLst>
        </pc:picChg>
        <pc:picChg chg="add mod ord">
          <ac:chgData name="rkalani" userId="67ecf786-7d55-4316-8d28-6cf5f32c0ee5" providerId="ADAL" clId="{CA60936C-2AF0-EE41-A4EB-3ACEEC6A7267}" dt="2024-05-27T10:02:29.650" v="9360" actId="1076"/>
          <ac:picMkLst>
            <pc:docMk/>
            <pc:sldMk cId="3306986282" sldId="279"/>
            <ac:picMk id="3074" creationId="{75D37633-9500-62DC-DE7B-987588B83B6F}"/>
          </ac:picMkLst>
        </pc:picChg>
      </pc:sldChg>
      <pc:sldChg chg="addSp delSp modSp new mod modClrScheme chgLayout">
        <pc:chgData name="rkalani" userId="67ecf786-7d55-4316-8d28-6cf5f32c0ee5" providerId="ADAL" clId="{CA60936C-2AF0-EE41-A4EB-3ACEEC6A7267}" dt="2024-05-29T06:05:06.791" v="14316" actId="20577"/>
        <pc:sldMkLst>
          <pc:docMk/>
          <pc:sldMk cId="2497204742" sldId="280"/>
        </pc:sldMkLst>
        <pc:spChg chg="del mod">
          <ac:chgData name="rkalani" userId="67ecf786-7d55-4316-8d28-6cf5f32c0ee5" providerId="ADAL" clId="{CA60936C-2AF0-EE41-A4EB-3ACEEC6A7267}" dt="2024-05-27T09:35:32.266" v="9143" actId="700"/>
          <ac:spMkLst>
            <pc:docMk/>
            <pc:sldMk cId="2497204742" sldId="280"/>
            <ac:spMk id="2" creationId="{CF202652-8BE9-35DD-31B6-345C374C7BD3}"/>
          </ac:spMkLst>
        </pc:spChg>
        <pc:spChg chg="del">
          <ac:chgData name="rkalani" userId="67ecf786-7d55-4316-8d28-6cf5f32c0ee5" providerId="ADAL" clId="{CA60936C-2AF0-EE41-A4EB-3ACEEC6A7267}" dt="2024-05-27T09:35:32.266" v="9143" actId="700"/>
          <ac:spMkLst>
            <pc:docMk/>
            <pc:sldMk cId="2497204742" sldId="280"/>
            <ac:spMk id="3" creationId="{C9C33ADD-DDAE-9B3C-9159-2CB11CE25C53}"/>
          </ac:spMkLst>
        </pc:spChg>
        <pc:spChg chg="del">
          <ac:chgData name="rkalani" userId="67ecf786-7d55-4316-8d28-6cf5f32c0ee5" providerId="ADAL" clId="{CA60936C-2AF0-EE41-A4EB-3ACEEC6A7267}" dt="2024-05-27T09:35:32.266" v="9143" actId="700"/>
          <ac:spMkLst>
            <pc:docMk/>
            <pc:sldMk cId="2497204742" sldId="280"/>
            <ac:spMk id="4" creationId="{3BC738B6-C801-D06D-CE52-8762B3CA3B6E}"/>
          </ac:spMkLst>
        </pc:spChg>
        <pc:spChg chg="mod ord">
          <ac:chgData name="rkalani" userId="67ecf786-7d55-4316-8d28-6cf5f32c0ee5" providerId="ADAL" clId="{CA60936C-2AF0-EE41-A4EB-3ACEEC6A7267}" dt="2024-05-27T10:03:10.326" v="9362"/>
          <ac:spMkLst>
            <pc:docMk/>
            <pc:sldMk cId="2497204742" sldId="280"/>
            <ac:spMk id="5" creationId="{1BB0DB24-4BEF-4F90-637D-1ADB9D3B48B5}"/>
          </ac:spMkLst>
        </pc:spChg>
        <pc:spChg chg="add mod">
          <ac:chgData name="rkalani" userId="67ecf786-7d55-4316-8d28-6cf5f32c0ee5" providerId="ADAL" clId="{CA60936C-2AF0-EE41-A4EB-3ACEEC6A7267}" dt="2024-05-29T06:05:06.791" v="14316" actId="20577"/>
          <ac:spMkLst>
            <pc:docMk/>
            <pc:sldMk cId="2497204742" sldId="280"/>
            <ac:spMk id="8" creationId="{BEA4518C-3549-4114-A0EC-3CBC0B684BB0}"/>
          </ac:spMkLst>
        </pc:spChg>
        <pc:picChg chg="add mod">
          <ac:chgData name="rkalani" userId="67ecf786-7d55-4316-8d28-6cf5f32c0ee5" providerId="ADAL" clId="{CA60936C-2AF0-EE41-A4EB-3ACEEC6A7267}" dt="2024-05-27T09:36:31.315" v="9154" actId="1076"/>
          <ac:picMkLst>
            <pc:docMk/>
            <pc:sldMk cId="2497204742" sldId="280"/>
            <ac:picMk id="6" creationId="{0B24B951-3579-1E84-1646-FD0F9732DC04}"/>
          </ac:picMkLst>
        </pc:picChg>
        <pc:picChg chg="add mod">
          <ac:chgData name="rkalani" userId="67ecf786-7d55-4316-8d28-6cf5f32c0ee5" providerId="ADAL" clId="{CA60936C-2AF0-EE41-A4EB-3ACEEC6A7267}" dt="2024-05-27T09:36:31.315" v="9154" actId="1076"/>
          <ac:picMkLst>
            <pc:docMk/>
            <pc:sldMk cId="2497204742" sldId="280"/>
            <ac:picMk id="7" creationId="{01E45275-6A54-14E0-3394-B4A823B0987F}"/>
          </ac:picMkLst>
        </pc:picChg>
      </pc:sldChg>
      <pc:sldChg chg="addSp delSp modSp new mod modClrScheme chgLayout">
        <pc:chgData name="rkalani" userId="67ecf786-7d55-4316-8d28-6cf5f32c0ee5" providerId="ADAL" clId="{CA60936C-2AF0-EE41-A4EB-3ACEEC6A7267}" dt="2024-05-29T06:34:05.472" v="15382" actId="1076"/>
        <pc:sldMkLst>
          <pc:docMk/>
          <pc:sldMk cId="465101734" sldId="281"/>
        </pc:sldMkLst>
        <pc:spChg chg="mod ord">
          <ac:chgData name="rkalani" userId="67ecf786-7d55-4316-8d28-6cf5f32c0ee5" providerId="ADAL" clId="{CA60936C-2AF0-EE41-A4EB-3ACEEC6A7267}" dt="2024-05-27T20:18:37.956" v="10390" actId="20577"/>
          <ac:spMkLst>
            <pc:docMk/>
            <pc:sldMk cId="465101734" sldId="281"/>
            <ac:spMk id="2" creationId="{45B62F80-E173-B51A-FB3C-164338896922}"/>
          </ac:spMkLst>
        </pc:spChg>
        <pc:spChg chg="del mod ord">
          <ac:chgData name="rkalani" userId="67ecf786-7d55-4316-8d28-6cf5f32c0ee5" providerId="ADAL" clId="{CA60936C-2AF0-EE41-A4EB-3ACEEC6A7267}" dt="2024-05-27T20:12:16.361" v="10258" actId="700"/>
          <ac:spMkLst>
            <pc:docMk/>
            <pc:sldMk cId="465101734" sldId="281"/>
            <ac:spMk id="3" creationId="{68658EDA-0139-4BC6-9530-9080C1767C6F}"/>
          </ac:spMkLst>
        </pc:spChg>
        <pc:spChg chg="del">
          <ac:chgData name="rkalani" userId="67ecf786-7d55-4316-8d28-6cf5f32c0ee5" providerId="ADAL" clId="{CA60936C-2AF0-EE41-A4EB-3ACEEC6A7267}" dt="2024-05-27T20:12:16.361" v="10258" actId="700"/>
          <ac:spMkLst>
            <pc:docMk/>
            <pc:sldMk cId="465101734" sldId="281"/>
            <ac:spMk id="4" creationId="{38C743AF-EA81-4E63-F126-9C94381DB65A}"/>
          </ac:spMkLst>
        </pc:spChg>
        <pc:spChg chg="mod ord">
          <ac:chgData name="rkalani" userId="67ecf786-7d55-4316-8d28-6cf5f32c0ee5" providerId="ADAL" clId="{CA60936C-2AF0-EE41-A4EB-3ACEEC6A7267}" dt="2024-05-27T20:12:37.681" v="10260"/>
          <ac:spMkLst>
            <pc:docMk/>
            <pc:sldMk cId="465101734" sldId="281"/>
            <ac:spMk id="5" creationId="{5C2BE00E-8755-51A7-205A-E7A12F9182F7}"/>
          </ac:spMkLst>
        </pc:spChg>
        <pc:spChg chg="add mod ord">
          <ac:chgData name="rkalani" userId="67ecf786-7d55-4316-8d28-6cf5f32c0ee5" providerId="ADAL" clId="{CA60936C-2AF0-EE41-A4EB-3ACEEC6A7267}" dt="2024-05-27T22:16:53.034" v="10548" actId="27636"/>
          <ac:spMkLst>
            <pc:docMk/>
            <pc:sldMk cId="465101734" sldId="281"/>
            <ac:spMk id="7" creationId="{85E2C1C4-FD70-CE47-6745-836E5EDFD997}"/>
          </ac:spMkLst>
        </pc:spChg>
        <pc:picChg chg="add mod">
          <ac:chgData name="rkalani" userId="67ecf786-7d55-4316-8d28-6cf5f32c0ee5" providerId="ADAL" clId="{CA60936C-2AF0-EE41-A4EB-3ACEEC6A7267}" dt="2024-05-29T06:34:05.472" v="15382" actId="1076"/>
          <ac:picMkLst>
            <pc:docMk/>
            <pc:sldMk cId="465101734" sldId="281"/>
            <ac:picMk id="6" creationId="{A7B7784B-37E2-7E4B-0FB1-1406EF32F1E4}"/>
          </ac:picMkLst>
        </pc:picChg>
      </pc:sldChg>
      <pc:sldChg chg="addSp delSp modSp new mod modClrScheme chgLayout">
        <pc:chgData name="rkalani" userId="67ecf786-7d55-4316-8d28-6cf5f32c0ee5" providerId="ADAL" clId="{CA60936C-2AF0-EE41-A4EB-3ACEEC6A7267}" dt="2024-05-27T22:16:15.568" v="10542" actId="1076"/>
        <pc:sldMkLst>
          <pc:docMk/>
          <pc:sldMk cId="51565374" sldId="282"/>
        </pc:sldMkLst>
        <pc:spChg chg="del">
          <ac:chgData name="rkalani" userId="67ecf786-7d55-4316-8d28-6cf5f32c0ee5" providerId="ADAL" clId="{CA60936C-2AF0-EE41-A4EB-3ACEEC6A7267}" dt="2024-05-27T20:36:29.093" v="10392" actId="700"/>
          <ac:spMkLst>
            <pc:docMk/>
            <pc:sldMk cId="51565374" sldId="282"/>
            <ac:spMk id="2" creationId="{7C3BD892-8D94-C8DB-F6D6-A05E5F11E8EF}"/>
          </ac:spMkLst>
        </pc:spChg>
        <pc:spChg chg="del">
          <ac:chgData name="rkalani" userId="67ecf786-7d55-4316-8d28-6cf5f32c0ee5" providerId="ADAL" clId="{CA60936C-2AF0-EE41-A4EB-3ACEEC6A7267}" dt="2024-05-27T20:36:29.093" v="10392" actId="700"/>
          <ac:spMkLst>
            <pc:docMk/>
            <pc:sldMk cId="51565374" sldId="282"/>
            <ac:spMk id="3" creationId="{112787D7-C6C5-A652-27D8-BBCCBCBD2923}"/>
          </ac:spMkLst>
        </pc:spChg>
        <pc:spChg chg="mod ord">
          <ac:chgData name="rkalani" userId="67ecf786-7d55-4316-8d28-6cf5f32c0ee5" providerId="ADAL" clId="{CA60936C-2AF0-EE41-A4EB-3ACEEC6A7267}" dt="2024-05-27T20:38:37.694" v="10402" actId="1076"/>
          <ac:spMkLst>
            <pc:docMk/>
            <pc:sldMk cId="51565374" sldId="282"/>
            <ac:spMk id="4" creationId="{24EE639A-204F-83C7-B371-FAB595C592EA}"/>
          </ac:spMkLst>
        </pc:spChg>
        <pc:spChg chg="add del mod">
          <ac:chgData name="rkalani" userId="67ecf786-7d55-4316-8d28-6cf5f32c0ee5" providerId="ADAL" clId="{CA60936C-2AF0-EE41-A4EB-3ACEEC6A7267}" dt="2024-05-27T21:23:07.266" v="10409" actId="478"/>
          <ac:spMkLst>
            <pc:docMk/>
            <pc:sldMk cId="51565374" sldId="282"/>
            <ac:spMk id="9" creationId="{EDBE0BA4-6A34-EA23-715C-945C743EF4FB}"/>
          </ac:spMkLst>
        </pc:spChg>
        <pc:spChg chg="add mod">
          <ac:chgData name="rkalani" userId="67ecf786-7d55-4316-8d28-6cf5f32c0ee5" providerId="ADAL" clId="{CA60936C-2AF0-EE41-A4EB-3ACEEC6A7267}" dt="2024-05-27T22:03:23.346" v="10510" actId="1076"/>
          <ac:spMkLst>
            <pc:docMk/>
            <pc:sldMk cId="51565374" sldId="282"/>
            <ac:spMk id="10" creationId="{461F5780-B00A-058A-EBEB-B1DA0436789C}"/>
          </ac:spMkLst>
        </pc:spChg>
        <pc:spChg chg="add mod">
          <ac:chgData name="rkalani" userId="67ecf786-7d55-4316-8d28-6cf5f32c0ee5" providerId="ADAL" clId="{CA60936C-2AF0-EE41-A4EB-3ACEEC6A7267}" dt="2024-05-27T22:03:23.346" v="10510" actId="1076"/>
          <ac:spMkLst>
            <pc:docMk/>
            <pc:sldMk cId="51565374" sldId="282"/>
            <ac:spMk id="17" creationId="{BE4FAB1F-E907-9E8D-27C2-920FF6DAD673}"/>
          </ac:spMkLst>
        </pc:spChg>
        <pc:spChg chg="add mod">
          <ac:chgData name="rkalani" userId="67ecf786-7d55-4316-8d28-6cf5f32c0ee5" providerId="ADAL" clId="{CA60936C-2AF0-EE41-A4EB-3ACEEC6A7267}" dt="2024-05-27T22:03:23.346" v="10510" actId="1076"/>
          <ac:spMkLst>
            <pc:docMk/>
            <pc:sldMk cId="51565374" sldId="282"/>
            <ac:spMk id="18" creationId="{E197D72C-7652-9126-8D85-B1A2BBDAE52C}"/>
          </ac:spMkLst>
        </pc:spChg>
        <pc:spChg chg="add mod">
          <ac:chgData name="rkalani" userId="67ecf786-7d55-4316-8d28-6cf5f32c0ee5" providerId="ADAL" clId="{CA60936C-2AF0-EE41-A4EB-3ACEEC6A7267}" dt="2024-05-27T22:03:23.346" v="10510" actId="1076"/>
          <ac:spMkLst>
            <pc:docMk/>
            <pc:sldMk cId="51565374" sldId="282"/>
            <ac:spMk id="19" creationId="{04BB1738-F54A-A78B-FB39-1E5EF654230A}"/>
          </ac:spMkLst>
        </pc:spChg>
        <pc:spChg chg="add mod">
          <ac:chgData name="rkalani" userId="67ecf786-7d55-4316-8d28-6cf5f32c0ee5" providerId="ADAL" clId="{CA60936C-2AF0-EE41-A4EB-3ACEEC6A7267}" dt="2024-05-27T22:03:23.346" v="10510" actId="1076"/>
          <ac:spMkLst>
            <pc:docMk/>
            <pc:sldMk cId="51565374" sldId="282"/>
            <ac:spMk id="20" creationId="{C6A877A2-508E-B9A9-D07C-CDADEE02CAE7}"/>
          </ac:spMkLst>
        </pc:spChg>
        <pc:spChg chg="add mod">
          <ac:chgData name="rkalani" userId="67ecf786-7d55-4316-8d28-6cf5f32c0ee5" providerId="ADAL" clId="{CA60936C-2AF0-EE41-A4EB-3ACEEC6A7267}" dt="2024-05-27T22:16:07.881" v="10541" actId="1076"/>
          <ac:spMkLst>
            <pc:docMk/>
            <pc:sldMk cId="51565374" sldId="282"/>
            <ac:spMk id="21" creationId="{787A165D-5E85-6230-0D4C-FDFBC8453285}"/>
          </ac:spMkLst>
        </pc:spChg>
        <pc:spChg chg="add mod">
          <ac:chgData name="rkalani" userId="67ecf786-7d55-4316-8d28-6cf5f32c0ee5" providerId="ADAL" clId="{CA60936C-2AF0-EE41-A4EB-3ACEEC6A7267}" dt="2024-05-27T22:16:15.568" v="10542" actId="1076"/>
          <ac:spMkLst>
            <pc:docMk/>
            <pc:sldMk cId="51565374" sldId="282"/>
            <ac:spMk id="22" creationId="{728CF69E-9D22-7A6E-3E44-5CDC4A571EC7}"/>
          </ac:spMkLst>
        </pc:spChg>
        <pc:picChg chg="add mod">
          <ac:chgData name="rkalani" userId="67ecf786-7d55-4316-8d28-6cf5f32c0ee5" providerId="ADAL" clId="{CA60936C-2AF0-EE41-A4EB-3ACEEC6A7267}" dt="2024-05-27T22:03:23.346" v="10510" actId="1076"/>
          <ac:picMkLst>
            <pc:docMk/>
            <pc:sldMk cId="51565374" sldId="282"/>
            <ac:picMk id="5" creationId="{7C59F664-D6FE-D905-91B9-52FFA80F0DBB}"/>
          </ac:picMkLst>
        </pc:picChg>
        <pc:picChg chg="add">
          <ac:chgData name="rkalani" userId="67ecf786-7d55-4316-8d28-6cf5f32c0ee5" providerId="ADAL" clId="{CA60936C-2AF0-EE41-A4EB-3ACEEC6A7267}" dt="2024-05-27T20:36:44.358" v="10396"/>
          <ac:picMkLst>
            <pc:docMk/>
            <pc:sldMk cId="51565374" sldId="282"/>
            <ac:picMk id="6" creationId="{2637C967-1112-B9A2-154C-42E4AEEB946B}"/>
          </ac:picMkLst>
        </pc:picChg>
        <pc:picChg chg="add mod">
          <ac:chgData name="rkalani" userId="67ecf786-7d55-4316-8d28-6cf5f32c0ee5" providerId="ADAL" clId="{CA60936C-2AF0-EE41-A4EB-3ACEEC6A7267}" dt="2024-05-27T22:16:03.722" v="10540" actId="1076"/>
          <ac:picMkLst>
            <pc:docMk/>
            <pc:sldMk cId="51565374" sldId="282"/>
            <ac:picMk id="7" creationId="{595852F0-3BD5-A10D-086B-6F32F09CB45D}"/>
          </ac:picMkLst>
        </pc:picChg>
        <pc:picChg chg="add">
          <ac:chgData name="rkalani" userId="67ecf786-7d55-4316-8d28-6cf5f32c0ee5" providerId="ADAL" clId="{CA60936C-2AF0-EE41-A4EB-3ACEEC6A7267}" dt="2024-05-27T20:38:20.537" v="10400"/>
          <ac:picMkLst>
            <pc:docMk/>
            <pc:sldMk cId="51565374" sldId="282"/>
            <ac:picMk id="8" creationId="{31F6BDA4-85D6-762E-B737-B41F3B0DFDE3}"/>
          </ac:picMkLst>
        </pc:picChg>
        <pc:cxnChg chg="add mod">
          <ac:chgData name="rkalani" userId="67ecf786-7d55-4316-8d28-6cf5f32c0ee5" providerId="ADAL" clId="{CA60936C-2AF0-EE41-A4EB-3ACEEC6A7267}" dt="2024-05-27T22:03:23.346" v="10510" actId="1076"/>
          <ac:cxnSpMkLst>
            <pc:docMk/>
            <pc:sldMk cId="51565374" sldId="282"/>
            <ac:cxnSpMk id="12" creationId="{676E6C8D-7A61-5EA4-1B0F-7D5CCDC74DF8}"/>
          </ac:cxnSpMkLst>
        </pc:cxnChg>
        <pc:cxnChg chg="add del">
          <ac:chgData name="rkalani" userId="67ecf786-7d55-4316-8d28-6cf5f32c0ee5" providerId="ADAL" clId="{CA60936C-2AF0-EE41-A4EB-3ACEEC6A7267}" dt="2024-05-27T21:29:23.910" v="10419" actId="478"/>
          <ac:cxnSpMkLst>
            <pc:docMk/>
            <pc:sldMk cId="51565374" sldId="282"/>
            <ac:cxnSpMk id="14" creationId="{BECE051F-367A-8A7D-5BE0-A30E5204DB70}"/>
          </ac:cxnSpMkLst>
        </pc:cxnChg>
        <pc:cxnChg chg="add mod">
          <ac:chgData name="rkalani" userId="67ecf786-7d55-4316-8d28-6cf5f32c0ee5" providerId="ADAL" clId="{CA60936C-2AF0-EE41-A4EB-3ACEEC6A7267}" dt="2024-05-27T22:03:23.346" v="10510" actId="1076"/>
          <ac:cxnSpMkLst>
            <pc:docMk/>
            <pc:sldMk cId="51565374" sldId="282"/>
            <ac:cxnSpMk id="15" creationId="{EF1FC0D3-56E3-CF47-F1D4-DC9F5AAD6BAB}"/>
          </ac:cxnSpMkLst>
        </pc:cxnChg>
        <pc:cxnChg chg="add mod">
          <ac:chgData name="rkalani" userId="67ecf786-7d55-4316-8d28-6cf5f32c0ee5" providerId="ADAL" clId="{CA60936C-2AF0-EE41-A4EB-3ACEEC6A7267}" dt="2024-05-27T22:03:23.346" v="10510" actId="1076"/>
          <ac:cxnSpMkLst>
            <pc:docMk/>
            <pc:sldMk cId="51565374" sldId="282"/>
            <ac:cxnSpMk id="16" creationId="{60964471-93F8-76C4-A719-E891A5C77823}"/>
          </ac:cxnSpMkLst>
        </pc:cxnChg>
      </pc:sldChg>
      <pc:sldChg chg="new del">
        <pc:chgData name="rkalani" userId="67ecf786-7d55-4316-8d28-6cf5f32c0ee5" providerId="ADAL" clId="{CA60936C-2AF0-EE41-A4EB-3ACEEC6A7267}" dt="2024-05-27T10:32:07.621" v="9767" actId="2696"/>
        <pc:sldMkLst>
          <pc:docMk/>
          <pc:sldMk cId="1099508526" sldId="282"/>
        </pc:sldMkLst>
      </pc:sldChg>
      <pc:sldChg chg="addSp modSp new mod">
        <pc:chgData name="rkalani" userId="67ecf786-7d55-4316-8d28-6cf5f32c0ee5" providerId="ADAL" clId="{CA60936C-2AF0-EE41-A4EB-3ACEEC6A7267}" dt="2024-05-28T04:53:46.310" v="12078" actId="20577"/>
        <pc:sldMkLst>
          <pc:docMk/>
          <pc:sldMk cId="3071778696" sldId="283"/>
        </pc:sldMkLst>
        <pc:spChg chg="mod">
          <ac:chgData name="rkalani" userId="67ecf786-7d55-4316-8d28-6cf5f32c0ee5" providerId="ADAL" clId="{CA60936C-2AF0-EE41-A4EB-3ACEEC6A7267}" dt="2024-05-27T22:23:50.045" v="10770"/>
          <ac:spMkLst>
            <pc:docMk/>
            <pc:sldMk cId="3071778696" sldId="283"/>
            <ac:spMk id="2" creationId="{168D2ED6-3ED7-72F7-E4CB-139633528CF2}"/>
          </ac:spMkLst>
        </pc:spChg>
        <pc:spChg chg="add mod">
          <ac:chgData name="rkalani" userId="67ecf786-7d55-4316-8d28-6cf5f32c0ee5" providerId="ADAL" clId="{CA60936C-2AF0-EE41-A4EB-3ACEEC6A7267}" dt="2024-05-28T04:53:46.310" v="12078" actId="20577"/>
          <ac:spMkLst>
            <pc:docMk/>
            <pc:sldMk cId="3071778696" sldId="283"/>
            <ac:spMk id="5" creationId="{996B7200-5286-A950-1CF2-1C8EEADC9A48}"/>
          </ac:spMkLst>
        </pc:spChg>
        <pc:picChg chg="add mod">
          <ac:chgData name="rkalani" userId="67ecf786-7d55-4316-8d28-6cf5f32c0ee5" providerId="ADAL" clId="{CA60936C-2AF0-EE41-A4EB-3ACEEC6A7267}" dt="2024-05-27T22:22:40.510" v="10769" actId="1037"/>
          <ac:picMkLst>
            <pc:docMk/>
            <pc:sldMk cId="3071778696" sldId="283"/>
            <ac:picMk id="3" creationId="{B24BC88C-2CB5-FDEF-B77F-74FEED49C6BE}"/>
          </ac:picMkLst>
        </pc:picChg>
        <pc:picChg chg="add mod">
          <ac:chgData name="rkalani" userId="67ecf786-7d55-4316-8d28-6cf5f32c0ee5" providerId="ADAL" clId="{CA60936C-2AF0-EE41-A4EB-3ACEEC6A7267}" dt="2024-05-27T22:14:27.392" v="10528" actId="1076"/>
          <ac:picMkLst>
            <pc:docMk/>
            <pc:sldMk cId="3071778696" sldId="283"/>
            <ac:picMk id="4" creationId="{B992BA22-AD6F-217F-1260-6B6599F053D7}"/>
          </ac:picMkLst>
        </pc:picChg>
      </pc:sldChg>
      <pc:sldChg chg="addSp delSp modSp add mod modClrScheme chgLayout">
        <pc:chgData name="rkalani" userId="67ecf786-7d55-4316-8d28-6cf5f32c0ee5" providerId="ADAL" clId="{CA60936C-2AF0-EE41-A4EB-3ACEEC6A7267}" dt="2024-05-27T23:51:30.647" v="11484"/>
        <pc:sldMkLst>
          <pc:docMk/>
          <pc:sldMk cId="1406905966" sldId="284"/>
        </pc:sldMkLst>
        <pc:spChg chg="mod ord">
          <ac:chgData name="rkalani" userId="67ecf786-7d55-4316-8d28-6cf5f32c0ee5" providerId="ADAL" clId="{CA60936C-2AF0-EE41-A4EB-3ACEEC6A7267}" dt="2024-05-27T23:51:30.647" v="11484"/>
          <ac:spMkLst>
            <pc:docMk/>
            <pc:sldMk cId="1406905966" sldId="284"/>
            <ac:spMk id="2" creationId="{168D2ED6-3ED7-72F7-E4CB-139633528CF2}"/>
          </ac:spMkLst>
        </pc:spChg>
        <pc:spChg chg="add mod ord">
          <ac:chgData name="rkalani" userId="67ecf786-7d55-4316-8d28-6cf5f32c0ee5" providerId="ADAL" clId="{CA60936C-2AF0-EE41-A4EB-3ACEEC6A7267}" dt="2024-05-27T23:37:16.339" v="11366" actId="1076"/>
          <ac:spMkLst>
            <pc:docMk/>
            <pc:sldMk cId="1406905966" sldId="284"/>
            <ac:spMk id="3" creationId="{5CA5F5BA-9055-0326-081E-3FFF74A85941}"/>
          </ac:spMkLst>
        </pc:spChg>
        <pc:spChg chg="add del mod ord">
          <ac:chgData name="rkalani" userId="67ecf786-7d55-4316-8d28-6cf5f32c0ee5" providerId="ADAL" clId="{CA60936C-2AF0-EE41-A4EB-3ACEEC6A7267}" dt="2024-05-27T23:10:22.660" v="10782" actId="700"/>
          <ac:spMkLst>
            <pc:docMk/>
            <pc:sldMk cId="1406905966" sldId="284"/>
            <ac:spMk id="4" creationId="{C7F10C44-43A9-ECC9-A12E-23498C742107}"/>
          </ac:spMkLst>
        </pc:spChg>
        <pc:spChg chg="add del mod ord">
          <ac:chgData name="rkalani" userId="67ecf786-7d55-4316-8d28-6cf5f32c0ee5" providerId="ADAL" clId="{CA60936C-2AF0-EE41-A4EB-3ACEEC6A7267}" dt="2024-05-27T23:34:34.074" v="11344" actId="478"/>
          <ac:spMkLst>
            <pc:docMk/>
            <pc:sldMk cId="1406905966" sldId="284"/>
            <ac:spMk id="5" creationId="{6FB5E34B-0443-576C-FAA4-E1D89C00DEEB}"/>
          </ac:spMkLst>
        </pc:spChg>
        <pc:spChg chg="add mod ord">
          <ac:chgData name="rkalani" userId="67ecf786-7d55-4316-8d28-6cf5f32c0ee5" providerId="ADAL" clId="{CA60936C-2AF0-EE41-A4EB-3ACEEC6A7267}" dt="2024-05-27T23:40:47.542" v="11473" actId="403"/>
          <ac:spMkLst>
            <pc:docMk/>
            <pc:sldMk cId="1406905966" sldId="284"/>
            <ac:spMk id="6" creationId="{12AA373C-89BF-FC98-33E3-9401F4EFD61C}"/>
          </ac:spMkLst>
        </pc:spChg>
        <pc:grpChg chg="add mod">
          <ac:chgData name="rkalani" userId="67ecf786-7d55-4316-8d28-6cf5f32c0ee5" providerId="ADAL" clId="{CA60936C-2AF0-EE41-A4EB-3ACEEC6A7267}" dt="2024-05-27T23:47:51.600" v="11480" actId="1076"/>
          <ac:grpSpMkLst>
            <pc:docMk/>
            <pc:sldMk cId="1406905966" sldId="284"/>
            <ac:grpSpMk id="11" creationId="{A81DF8EE-722F-7900-A6DA-971E9C2A3296}"/>
          </ac:grpSpMkLst>
        </pc:grpChg>
        <pc:picChg chg="add mod">
          <ac:chgData name="rkalani" userId="67ecf786-7d55-4316-8d28-6cf5f32c0ee5" providerId="ADAL" clId="{CA60936C-2AF0-EE41-A4EB-3ACEEC6A7267}" dt="2024-05-27T23:37:24.275" v="11367" actId="1076"/>
          <ac:picMkLst>
            <pc:docMk/>
            <pc:sldMk cId="1406905966" sldId="284"/>
            <ac:picMk id="7" creationId="{16542A1D-0AFC-B72C-3574-A0EE9A662EC7}"/>
          </ac:picMkLst>
        </pc:picChg>
        <pc:picChg chg="add mod">
          <ac:chgData name="rkalani" userId="67ecf786-7d55-4316-8d28-6cf5f32c0ee5" providerId="ADAL" clId="{CA60936C-2AF0-EE41-A4EB-3ACEEC6A7267}" dt="2024-05-27T23:47:44.075" v="11479" actId="1076"/>
          <ac:picMkLst>
            <pc:docMk/>
            <pc:sldMk cId="1406905966" sldId="284"/>
            <ac:picMk id="8" creationId="{5C123B9A-7B8F-CDFC-A521-25EA7D62A4A3}"/>
          </ac:picMkLst>
        </pc:picChg>
        <pc:picChg chg="add mod modCrop">
          <ac:chgData name="rkalani" userId="67ecf786-7d55-4316-8d28-6cf5f32c0ee5" providerId="ADAL" clId="{CA60936C-2AF0-EE41-A4EB-3ACEEC6A7267}" dt="2024-05-27T23:33:12.287" v="11304" actId="732"/>
          <ac:picMkLst>
            <pc:docMk/>
            <pc:sldMk cId="1406905966" sldId="284"/>
            <ac:picMk id="9" creationId="{EB63E28D-271A-367A-1BC1-E2DDBB48D20D}"/>
          </ac:picMkLst>
        </pc:picChg>
        <pc:picChg chg="add mod modCrop">
          <ac:chgData name="rkalani" userId="67ecf786-7d55-4316-8d28-6cf5f32c0ee5" providerId="ADAL" clId="{CA60936C-2AF0-EE41-A4EB-3ACEEC6A7267}" dt="2024-05-27T23:33:38.194" v="11307" actId="1076"/>
          <ac:picMkLst>
            <pc:docMk/>
            <pc:sldMk cId="1406905966" sldId="284"/>
            <ac:picMk id="10" creationId="{129CC9B3-8EAC-DD94-0958-554640AA28B1}"/>
          </ac:picMkLst>
        </pc:picChg>
      </pc:sldChg>
      <pc:sldChg chg="addSp delSp modSp add mod modClrScheme chgLayout">
        <pc:chgData name="rkalani" userId="67ecf786-7d55-4316-8d28-6cf5f32c0ee5" providerId="ADAL" clId="{CA60936C-2AF0-EE41-A4EB-3ACEEC6A7267}" dt="2024-05-28T01:52:27.076" v="12022" actId="1076"/>
        <pc:sldMkLst>
          <pc:docMk/>
          <pc:sldMk cId="2756714496" sldId="285"/>
        </pc:sldMkLst>
        <pc:spChg chg="mod ord">
          <ac:chgData name="rkalani" userId="67ecf786-7d55-4316-8d28-6cf5f32c0ee5" providerId="ADAL" clId="{CA60936C-2AF0-EE41-A4EB-3ACEEC6A7267}" dt="2024-05-28T01:52:22.144" v="12021" actId="14100"/>
          <ac:spMkLst>
            <pc:docMk/>
            <pc:sldMk cId="2756714496" sldId="285"/>
            <ac:spMk id="2" creationId="{168D2ED6-3ED7-72F7-E4CB-139633528CF2}"/>
          </ac:spMkLst>
        </pc:spChg>
        <pc:spChg chg="add mod ord">
          <ac:chgData name="rkalani" userId="67ecf786-7d55-4316-8d28-6cf5f32c0ee5" providerId="ADAL" clId="{CA60936C-2AF0-EE41-A4EB-3ACEEC6A7267}" dt="2024-05-28T00:23:28.804" v="11560" actId="700"/>
          <ac:spMkLst>
            <pc:docMk/>
            <pc:sldMk cId="2756714496" sldId="285"/>
            <ac:spMk id="3" creationId="{2CED8E83-4ECE-CD7C-8A4B-FF4250585223}"/>
          </ac:spMkLst>
        </pc:spChg>
        <pc:spChg chg="add mod ord">
          <ac:chgData name="rkalani" userId="67ecf786-7d55-4316-8d28-6cf5f32c0ee5" providerId="ADAL" clId="{CA60936C-2AF0-EE41-A4EB-3ACEEC6A7267}" dt="2024-05-28T01:51:22.984" v="12011" actId="1076"/>
          <ac:spMkLst>
            <pc:docMk/>
            <pc:sldMk cId="2756714496" sldId="285"/>
            <ac:spMk id="4" creationId="{CE5A5368-479C-2D76-9F43-D42B241C90CC}"/>
          </ac:spMkLst>
        </pc:spChg>
        <pc:spChg chg="add mod ord">
          <ac:chgData name="rkalani" userId="67ecf786-7d55-4316-8d28-6cf5f32c0ee5" providerId="ADAL" clId="{CA60936C-2AF0-EE41-A4EB-3ACEEC6A7267}" dt="2024-05-28T01:44:36.053" v="12001" actId="27636"/>
          <ac:spMkLst>
            <pc:docMk/>
            <pc:sldMk cId="2756714496" sldId="285"/>
            <ac:spMk id="6" creationId="{8322B765-9DE2-0A87-8026-002FE2DDC62E}"/>
          </ac:spMkLst>
        </pc:spChg>
        <pc:spChg chg="add del">
          <ac:chgData name="rkalani" userId="67ecf786-7d55-4316-8d28-6cf5f32c0ee5" providerId="ADAL" clId="{CA60936C-2AF0-EE41-A4EB-3ACEEC6A7267}" dt="2024-05-28T01:21:46.946" v="11728" actId="22"/>
          <ac:spMkLst>
            <pc:docMk/>
            <pc:sldMk cId="2756714496" sldId="285"/>
            <ac:spMk id="8" creationId="{00C48410-17B0-8EE5-C28C-0192590213B1}"/>
          </ac:spMkLst>
        </pc:spChg>
        <pc:picChg chg="add mod">
          <ac:chgData name="rkalani" userId="67ecf786-7d55-4316-8d28-6cf5f32c0ee5" providerId="ADAL" clId="{CA60936C-2AF0-EE41-A4EB-3ACEEC6A7267}" dt="2024-05-28T01:51:25.385" v="12012" actId="1076"/>
          <ac:picMkLst>
            <pc:docMk/>
            <pc:sldMk cId="2756714496" sldId="285"/>
            <ac:picMk id="5" creationId="{3372F576-77E0-5B07-762C-020D6E7BA7C4}"/>
          </ac:picMkLst>
        </pc:picChg>
        <pc:picChg chg="add del mod">
          <ac:chgData name="rkalani" userId="67ecf786-7d55-4316-8d28-6cf5f32c0ee5" providerId="ADAL" clId="{CA60936C-2AF0-EE41-A4EB-3ACEEC6A7267}" dt="2024-05-28T01:23:08.605" v="11736" actId="478"/>
          <ac:picMkLst>
            <pc:docMk/>
            <pc:sldMk cId="2756714496" sldId="285"/>
            <ac:picMk id="9" creationId="{9E3F8F83-7230-CBCE-AFB8-99A618E7437B}"/>
          </ac:picMkLst>
        </pc:picChg>
        <pc:picChg chg="add mod">
          <ac:chgData name="rkalani" userId="67ecf786-7d55-4316-8d28-6cf5f32c0ee5" providerId="ADAL" clId="{CA60936C-2AF0-EE41-A4EB-3ACEEC6A7267}" dt="2024-05-28T01:52:27.076" v="12022" actId="1076"/>
          <ac:picMkLst>
            <pc:docMk/>
            <pc:sldMk cId="2756714496" sldId="285"/>
            <ac:picMk id="10" creationId="{4AD508EC-2DB7-00A7-9B2C-8D34079FAF00}"/>
          </ac:picMkLst>
        </pc:picChg>
      </pc:sldChg>
      <pc:sldChg chg="addSp delSp modSp new mod ord modClrScheme chgLayout">
        <pc:chgData name="rkalani" userId="67ecf786-7d55-4316-8d28-6cf5f32c0ee5" providerId="ADAL" clId="{CA60936C-2AF0-EE41-A4EB-3ACEEC6A7267}" dt="2024-05-28T07:02:03.075" v="13176" actId="255"/>
        <pc:sldMkLst>
          <pc:docMk/>
          <pc:sldMk cId="4114594773" sldId="286"/>
        </pc:sldMkLst>
        <pc:spChg chg="mod ord">
          <ac:chgData name="rkalani" userId="67ecf786-7d55-4316-8d28-6cf5f32c0ee5" providerId="ADAL" clId="{CA60936C-2AF0-EE41-A4EB-3ACEEC6A7267}" dt="2024-05-28T05:38:16.416" v="12607"/>
          <ac:spMkLst>
            <pc:docMk/>
            <pc:sldMk cId="4114594773" sldId="286"/>
            <ac:spMk id="2" creationId="{458B70B9-CCCF-68F2-5C6E-0A96FD324E71}"/>
          </ac:spMkLst>
        </pc:spChg>
        <pc:spChg chg="add mod ord">
          <ac:chgData name="rkalani" userId="67ecf786-7d55-4316-8d28-6cf5f32c0ee5" providerId="ADAL" clId="{CA60936C-2AF0-EE41-A4EB-3ACEEC6A7267}" dt="2024-05-28T05:40:40.216" v="12637" actId="1076"/>
          <ac:spMkLst>
            <pc:docMk/>
            <pc:sldMk cId="4114594773" sldId="286"/>
            <ac:spMk id="3" creationId="{CA4A57A7-9D10-551A-C70B-8A42867DAEEF}"/>
          </ac:spMkLst>
        </pc:spChg>
        <pc:spChg chg="add del mod ord">
          <ac:chgData name="rkalani" userId="67ecf786-7d55-4316-8d28-6cf5f32c0ee5" providerId="ADAL" clId="{CA60936C-2AF0-EE41-A4EB-3ACEEC6A7267}" dt="2024-05-28T05:11:57.405" v="12476"/>
          <ac:spMkLst>
            <pc:docMk/>
            <pc:sldMk cId="4114594773" sldId="286"/>
            <ac:spMk id="4" creationId="{FCCD8D28-FEC9-8E9B-2DCA-FE3AF6154E24}"/>
          </ac:spMkLst>
        </pc:spChg>
        <pc:spChg chg="add mod ord">
          <ac:chgData name="rkalani" userId="67ecf786-7d55-4316-8d28-6cf5f32c0ee5" providerId="ADAL" clId="{CA60936C-2AF0-EE41-A4EB-3ACEEC6A7267}" dt="2024-05-28T07:02:03.075" v="13176" actId="255"/>
          <ac:spMkLst>
            <pc:docMk/>
            <pc:sldMk cId="4114594773" sldId="286"/>
            <ac:spMk id="5" creationId="{8374BB85-4F0C-40F6-3D09-B3FA504F7A8F}"/>
          </ac:spMkLst>
        </pc:spChg>
        <pc:spChg chg="add mod">
          <ac:chgData name="rkalani" userId="67ecf786-7d55-4316-8d28-6cf5f32c0ee5" providerId="ADAL" clId="{CA60936C-2AF0-EE41-A4EB-3ACEEC6A7267}" dt="2024-05-28T06:04:13.790" v="12669" actId="1076"/>
          <ac:spMkLst>
            <pc:docMk/>
            <pc:sldMk cId="4114594773" sldId="286"/>
            <ac:spMk id="8" creationId="{60142CDB-2DBD-228E-7D2F-96D24308D5A6}"/>
          </ac:spMkLst>
        </pc:spChg>
        <pc:spChg chg="add del mod">
          <ac:chgData name="rkalani" userId="67ecf786-7d55-4316-8d28-6cf5f32c0ee5" providerId="ADAL" clId="{CA60936C-2AF0-EE41-A4EB-3ACEEC6A7267}" dt="2024-05-28T06:03:58.313" v="12668" actId="478"/>
          <ac:spMkLst>
            <pc:docMk/>
            <pc:sldMk cId="4114594773" sldId="286"/>
            <ac:spMk id="9" creationId="{BF77DD7A-7E02-8BCA-23F0-A0790C07BDF3}"/>
          </ac:spMkLst>
        </pc:spChg>
        <pc:picChg chg="add mod">
          <ac:chgData name="rkalani" userId="67ecf786-7d55-4316-8d28-6cf5f32c0ee5" providerId="ADAL" clId="{CA60936C-2AF0-EE41-A4EB-3ACEEC6A7267}" dt="2024-05-28T05:37:14.727" v="12599" actId="1076"/>
          <ac:picMkLst>
            <pc:docMk/>
            <pc:sldMk cId="4114594773" sldId="286"/>
            <ac:picMk id="6" creationId="{7EF96AFB-80EA-AEAC-9736-E05D5816A415}"/>
          </ac:picMkLst>
        </pc:picChg>
        <pc:picChg chg="add mod">
          <ac:chgData name="rkalani" userId="67ecf786-7d55-4316-8d28-6cf5f32c0ee5" providerId="ADAL" clId="{CA60936C-2AF0-EE41-A4EB-3ACEEC6A7267}" dt="2024-05-28T05:37:22.424" v="12601" actId="1076"/>
          <ac:picMkLst>
            <pc:docMk/>
            <pc:sldMk cId="4114594773" sldId="286"/>
            <ac:picMk id="7" creationId="{A34F8BD9-7435-79F0-75BF-497A4E74D90B}"/>
          </ac:picMkLst>
        </pc:picChg>
      </pc:sldChg>
      <pc:sldChg chg="modSp new del mod">
        <pc:chgData name="rkalani" userId="67ecf786-7d55-4316-8d28-6cf5f32c0ee5" providerId="ADAL" clId="{CA60936C-2AF0-EE41-A4EB-3ACEEC6A7267}" dt="2024-05-28T06:08:18.335" v="12704" actId="2696"/>
        <pc:sldMkLst>
          <pc:docMk/>
          <pc:sldMk cId="562412887" sldId="287"/>
        </pc:sldMkLst>
        <pc:spChg chg="mod">
          <ac:chgData name="rkalani" userId="67ecf786-7d55-4316-8d28-6cf5f32c0ee5" providerId="ADAL" clId="{CA60936C-2AF0-EE41-A4EB-3ACEEC6A7267}" dt="2024-05-28T06:07:44.936" v="12702" actId="20577"/>
          <ac:spMkLst>
            <pc:docMk/>
            <pc:sldMk cId="562412887" sldId="287"/>
            <ac:spMk id="2" creationId="{121F0EE8-9A1B-8E65-E770-933E370E11A2}"/>
          </ac:spMkLst>
        </pc:spChg>
      </pc:sldChg>
      <pc:sldChg chg="addSp delSp modSp add mod">
        <pc:chgData name="rkalani" userId="67ecf786-7d55-4316-8d28-6cf5f32c0ee5" providerId="ADAL" clId="{CA60936C-2AF0-EE41-A4EB-3ACEEC6A7267}" dt="2024-05-28T07:02:52.126" v="13182" actId="1076"/>
        <pc:sldMkLst>
          <pc:docMk/>
          <pc:sldMk cId="1577019255" sldId="288"/>
        </pc:sldMkLst>
        <pc:spChg chg="mod">
          <ac:chgData name="rkalani" userId="67ecf786-7d55-4316-8d28-6cf5f32c0ee5" providerId="ADAL" clId="{CA60936C-2AF0-EE41-A4EB-3ACEEC6A7267}" dt="2024-05-28T07:01:09.184" v="13171" actId="1076"/>
          <ac:spMkLst>
            <pc:docMk/>
            <pc:sldMk cId="1577019255" sldId="288"/>
            <ac:spMk id="2" creationId="{458B70B9-CCCF-68F2-5C6E-0A96FD324E71}"/>
          </ac:spMkLst>
        </pc:spChg>
        <pc:spChg chg="mod">
          <ac:chgData name="rkalani" userId="67ecf786-7d55-4316-8d28-6cf5f32c0ee5" providerId="ADAL" clId="{CA60936C-2AF0-EE41-A4EB-3ACEEC6A7267}" dt="2024-05-28T07:02:52.126" v="13182" actId="1076"/>
          <ac:spMkLst>
            <pc:docMk/>
            <pc:sldMk cId="1577019255" sldId="288"/>
            <ac:spMk id="3" creationId="{CA4A57A7-9D10-551A-C70B-8A42867DAEEF}"/>
          </ac:spMkLst>
        </pc:spChg>
        <pc:spChg chg="mod">
          <ac:chgData name="rkalani" userId="67ecf786-7d55-4316-8d28-6cf5f32c0ee5" providerId="ADAL" clId="{CA60936C-2AF0-EE41-A4EB-3ACEEC6A7267}" dt="2024-05-28T07:02:44.087" v="13181" actId="1076"/>
          <ac:spMkLst>
            <pc:docMk/>
            <pc:sldMk cId="1577019255" sldId="288"/>
            <ac:spMk id="5" creationId="{8374BB85-4F0C-40F6-3D09-B3FA504F7A8F}"/>
          </ac:spMkLst>
        </pc:spChg>
        <pc:spChg chg="mod">
          <ac:chgData name="rkalani" userId="67ecf786-7d55-4316-8d28-6cf5f32c0ee5" providerId="ADAL" clId="{CA60936C-2AF0-EE41-A4EB-3ACEEC6A7267}" dt="2024-05-28T06:38:26.884" v="12910" actId="21"/>
          <ac:spMkLst>
            <pc:docMk/>
            <pc:sldMk cId="1577019255" sldId="288"/>
            <ac:spMk id="8" creationId="{60142CDB-2DBD-228E-7D2F-96D24308D5A6}"/>
          </ac:spMkLst>
        </pc:spChg>
        <pc:spChg chg="add del mod">
          <ac:chgData name="rkalani" userId="67ecf786-7d55-4316-8d28-6cf5f32c0ee5" providerId="ADAL" clId="{CA60936C-2AF0-EE41-A4EB-3ACEEC6A7267}" dt="2024-05-28T06:38:42.548" v="12917" actId="478"/>
          <ac:spMkLst>
            <pc:docMk/>
            <pc:sldMk cId="1577019255" sldId="288"/>
            <ac:spMk id="10" creationId="{6CA6B5C3-D582-4515-C1B4-9E0C38138C38}"/>
          </ac:spMkLst>
        </pc:spChg>
        <pc:spChg chg="add del mod">
          <ac:chgData name="rkalani" userId="67ecf786-7d55-4316-8d28-6cf5f32c0ee5" providerId="ADAL" clId="{CA60936C-2AF0-EE41-A4EB-3ACEEC6A7267}" dt="2024-05-28T06:52:20.450" v="13104" actId="478"/>
          <ac:spMkLst>
            <pc:docMk/>
            <pc:sldMk cId="1577019255" sldId="288"/>
            <ac:spMk id="14" creationId="{79DC32D6-6A71-B975-916A-0558E99B8C84}"/>
          </ac:spMkLst>
        </pc:spChg>
        <pc:spChg chg="add del mod">
          <ac:chgData name="rkalani" userId="67ecf786-7d55-4316-8d28-6cf5f32c0ee5" providerId="ADAL" clId="{CA60936C-2AF0-EE41-A4EB-3ACEEC6A7267}" dt="2024-05-28T06:59:43.529" v="13162"/>
          <ac:spMkLst>
            <pc:docMk/>
            <pc:sldMk cId="1577019255" sldId="288"/>
            <ac:spMk id="16" creationId="{7795FB5E-4E66-52B9-EB62-86EC2C8A07B3}"/>
          </ac:spMkLst>
        </pc:spChg>
        <pc:grpChg chg="add mod">
          <ac:chgData name="rkalani" userId="67ecf786-7d55-4316-8d28-6cf5f32c0ee5" providerId="ADAL" clId="{CA60936C-2AF0-EE41-A4EB-3ACEEC6A7267}" dt="2024-05-28T07:01:11.989" v="13172" actId="1076"/>
          <ac:grpSpMkLst>
            <pc:docMk/>
            <pc:sldMk cId="1577019255" sldId="288"/>
            <ac:grpSpMk id="18" creationId="{B92D7E0C-32A1-56FF-B4E7-7D481066FD91}"/>
          </ac:grpSpMkLst>
        </pc:grpChg>
        <pc:picChg chg="add del mod">
          <ac:chgData name="rkalani" userId="67ecf786-7d55-4316-8d28-6cf5f32c0ee5" providerId="ADAL" clId="{CA60936C-2AF0-EE41-A4EB-3ACEEC6A7267}" dt="2024-05-28T06:39:44.064" v="12953" actId="478"/>
          <ac:picMkLst>
            <pc:docMk/>
            <pc:sldMk cId="1577019255" sldId="288"/>
            <ac:picMk id="4" creationId="{304C8E9D-2AD6-D317-D0B9-685F10DC8DF9}"/>
          </ac:picMkLst>
        </pc:picChg>
        <pc:picChg chg="del">
          <ac:chgData name="rkalani" userId="67ecf786-7d55-4316-8d28-6cf5f32c0ee5" providerId="ADAL" clId="{CA60936C-2AF0-EE41-A4EB-3ACEEC6A7267}" dt="2024-05-28T06:38:39.448" v="12916" actId="478"/>
          <ac:picMkLst>
            <pc:docMk/>
            <pc:sldMk cId="1577019255" sldId="288"/>
            <ac:picMk id="6" creationId="{7EF96AFB-80EA-AEAC-9736-E05D5816A415}"/>
          </ac:picMkLst>
        </pc:picChg>
        <pc:picChg chg="del">
          <ac:chgData name="rkalani" userId="67ecf786-7d55-4316-8d28-6cf5f32c0ee5" providerId="ADAL" clId="{CA60936C-2AF0-EE41-A4EB-3ACEEC6A7267}" dt="2024-05-28T06:37:55.963" v="12907" actId="478"/>
          <ac:picMkLst>
            <pc:docMk/>
            <pc:sldMk cId="1577019255" sldId="288"/>
            <ac:picMk id="7" creationId="{A34F8BD9-7435-79F0-75BF-497A4E74D90B}"/>
          </ac:picMkLst>
        </pc:picChg>
        <pc:picChg chg="add mod">
          <ac:chgData name="rkalani" userId="67ecf786-7d55-4316-8d28-6cf5f32c0ee5" providerId="ADAL" clId="{CA60936C-2AF0-EE41-A4EB-3ACEEC6A7267}" dt="2024-05-28T06:42:44.466" v="13083" actId="14100"/>
          <ac:picMkLst>
            <pc:docMk/>
            <pc:sldMk cId="1577019255" sldId="288"/>
            <ac:picMk id="11" creationId="{426CADDB-E8B1-C622-EE1C-7CC2BCF97DF6}"/>
          </ac:picMkLst>
        </pc:picChg>
        <pc:picChg chg="add mod">
          <ac:chgData name="rkalani" userId="67ecf786-7d55-4316-8d28-6cf5f32c0ee5" providerId="ADAL" clId="{CA60936C-2AF0-EE41-A4EB-3ACEEC6A7267}" dt="2024-05-28T06:56:37.349" v="13117" actId="1076"/>
          <ac:picMkLst>
            <pc:docMk/>
            <pc:sldMk cId="1577019255" sldId="288"/>
            <ac:picMk id="12" creationId="{DFBAC728-6BDE-156C-DC1D-8DC20CA44978}"/>
          </ac:picMkLst>
        </pc:picChg>
        <pc:picChg chg="add mod">
          <ac:chgData name="rkalani" userId="67ecf786-7d55-4316-8d28-6cf5f32c0ee5" providerId="ADAL" clId="{CA60936C-2AF0-EE41-A4EB-3ACEEC6A7267}" dt="2024-05-28T07:01:17.539" v="13174" actId="14100"/>
          <ac:picMkLst>
            <pc:docMk/>
            <pc:sldMk cId="1577019255" sldId="288"/>
            <ac:picMk id="13" creationId="{1DEB2A3F-868D-CB89-F70A-F69913DA0930}"/>
          </ac:picMkLst>
        </pc:picChg>
        <pc:picChg chg="add del mod">
          <ac:chgData name="rkalani" userId="67ecf786-7d55-4316-8d28-6cf5f32c0ee5" providerId="ADAL" clId="{CA60936C-2AF0-EE41-A4EB-3ACEEC6A7267}" dt="2024-05-28T06:55:30.693" v="13111" actId="478"/>
          <ac:picMkLst>
            <pc:docMk/>
            <pc:sldMk cId="1577019255" sldId="288"/>
            <ac:picMk id="15" creationId="{0A1DF5BC-D634-D96D-6AE6-75A478B901CD}"/>
          </ac:picMkLst>
        </pc:picChg>
        <pc:picChg chg="add del mod">
          <ac:chgData name="rkalani" userId="67ecf786-7d55-4316-8d28-6cf5f32c0ee5" providerId="ADAL" clId="{CA60936C-2AF0-EE41-A4EB-3ACEEC6A7267}" dt="2024-05-28T06:59:43.405" v="13160" actId="21"/>
          <ac:picMkLst>
            <pc:docMk/>
            <pc:sldMk cId="1577019255" sldId="288"/>
            <ac:picMk id="17" creationId="{FF9CC538-F566-36A3-76AB-43EC0E7AD7B2}"/>
          </ac:picMkLst>
        </pc:picChg>
      </pc:sldChg>
      <pc:sldChg chg="addSp delSp modSp new mod modClrScheme chgLayout">
        <pc:chgData name="rkalani" userId="67ecf786-7d55-4316-8d28-6cf5f32c0ee5" providerId="ADAL" clId="{CA60936C-2AF0-EE41-A4EB-3ACEEC6A7267}" dt="2024-05-28T09:08:49.270" v="13262" actId="1076"/>
        <pc:sldMkLst>
          <pc:docMk/>
          <pc:sldMk cId="2557102197" sldId="289"/>
        </pc:sldMkLst>
        <pc:spChg chg="del">
          <ac:chgData name="rkalani" userId="67ecf786-7d55-4316-8d28-6cf5f32c0ee5" providerId="ADAL" clId="{CA60936C-2AF0-EE41-A4EB-3ACEEC6A7267}" dt="2024-05-28T06:59:55.991" v="13165" actId="700"/>
          <ac:spMkLst>
            <pc:docMk/>
            <pc:sldMk cId="2557102197" sldId="289"/>
            <ac:spMk id="2" creationId="{4DBCD4F1-B4B2-DF39-1E44-33E9DEB16EAA}"/>
          </ac:spMkLst>
        </pc:spChg>
        <pc:spChg chg="del">
          <ac:chgData name="rkalani" userId="67ecf786-7d55-4316-8d28-6cf5f32c0ee5" providerId="ADAL" clId="{CA60936C-2AF0-EE41-A4EB-3ACEEC6A7267}" dt="2024-05-28T06:59:55.991" v="13165" actId="700"/>
          <ac:spMkLst>
            <pc:docMk/>
            <pc:sldMk cId="2557102197" sldId="289"/>
            <ac:spMk id="3" creationId="{62970F57-6652-D883-2B9F-86955DC413EB}"/>
          </ac:spMkLst>
        </pc:spChg>
        <pc:spChg chg="del">
          <ac:chgData name="rkalani" userId="67ecf786-7d55-4316-8d28-6cf5f32c0ee5" providerId="ADAL" clId="{CA60936C-2AF0-EE41-A4EB-3ACEEC6A7267}" dt="2024-05-28T06:59:55.991" v="13165" actId="700"/>
          <ac:spMkLst>
            <pc:docMk/>
            <pc:sldMk cId="2557102197" sldId="289"/>
            <ac:spMk id="4" creationId="{A32F45A2-A78C-7C1C-9A21-D26E3B08D1BE}"/>
          </ac:spMkLst>
        </pc:spChg>
        <pc:spChg chg="mod ord">
          <ac:chgData name="rkalani" userId="67ecf786-7d55-4316-8d28-6cf5f32c0ee5" providerId="ADAL" clId="{CA60936C-2AF0-EE41-A4EB-3ACEEC6A7267}" dt="2024-05-28T09:08:39.915" v="13259" actId="1076"/>
          <ac:spMkLst>
            <pc:docMk/>
            <pc:sldMk cId="2557102197" sldId="289"/>
            <ac:spMk id="5" creationId="{DE1FE167-FA8A-68B5-3B3E-C7E43D781230}"/>
          </ac:spMkLst>
        </pc:spChg>
        <pc:spChg chg="add del mod">
          <ac:chgData name="rkalani" userId="67ecf786-7d55-4316-8d28-6cf5f32c0ee5" providerId="ADAL" clId="{CA60936C-2AF0-EE41-A4EB-3ACEEC6A7267}" dt="2024-05-28T06:59:59.641" v="13167"/>
          <ac:spMkLst>
            <pc:docMk/>
            <pc:sldMk cId="2557102197" sldId="289"/>
            <ac:spMk id="6" creationId="{A3D7EA5C-191D-CD29-F5F7-BE6DEC25A4BA}"/>
          </ac:spMkLst>
        </pc:spChg>
        <pc:spChg chg="del">
          <ac:chgData name="rkalani" userId="67ecf786-7d55-4316-8d28-6cf5f32c0ee5" providerId="ADAL" clId="{CA60936C-2AF0-EE41-A4EB-3ACEEC6A7267}" dt="2024-05-28T08:50:26.944" v="13218" actId="478"/>
          <ac:spMkLst>
            <pc:docMk/>
            <pc:sldMk cId="2557102197" sldId="289"/>
            <ac:spMk id="7" creationId="{474C0446-44E2-9E21-0CF5-DCD38D156D98}"/>
          </ac:spMkLst>
        </pc:spChg>
        <pc:spChg chg="add del mod">
          <ac:chgData name="rkalani" userId="67ecf786-7d55-4316-8d28-6cf5f32c0ee5" providerId="ADAL" clId="{CA60936C-2AF0-EE41-A4EB-3ACEEC6A7267}" dt="2024-05-28T09:07:31.269" v="13247"/>
          <ac:spMkLst>
            <pc:docMk/>
            <pc:sldMk cId="2557102197" sldId="289"/>
            <ac:spMk id="11" creationId="{D44D45B8-A4E1-5950-BB33-96FD7B6CA486}"/>
          </ac:spMkLst>
        </pc:spChg>
        <pc:picChg chg="add del mod modCrop">
          <ac:chgData name="rkalani" userId="67ecf786-7d55-4316-8d28-6cf5f32c0ee5" providerId="ADAL" clId="{CA60936C-2AF0-EE41-A4EB-3ACEEC6A7267}" dt="2024-05-28T07:06:09.709" v="13210" actId="478"/>
          <ac:picMkLst>
            <pc:docMk/>
            <pc:sldMk cId="2557102197" sldId="289"/>
            <ac:picMk id="7" creationId="{DEE71956-FEB3-EF6A-D30C-3069443D1BB5}"/>
          </ac:picMkLst>
        </pc:picChg>
        <pc:picChg chg="add del mod">
          <ac:chgData name="rkalani" userId="67ecf786-7d55-4316-8d28-6cf5f32c0ee5" providerId="ADAL" clId="{CA60936C-2AF0-EE41-A4EB-3ACEEC6A7267}" dt="2024-05-28T07:06:09.709" v="13210" actId="478"/>
          <ac:picMkLst>
            <pc:docMk/>
            <pc:sldMk cId="2557102197" sldId="289"/>
            <ac:picMk id="8" creationId="{52A378BC-F7BF-AB50-B09B-75F2E64FE11C}"/>
          </ac:picMkLst>
        </pc:picChg>
        <pc:picChg chg="add mod">
          <ac:chgData name="rkalani" userId="67ecf786-7d55-4316-8d28-6cf5f32c0ee5" providerId="ADAL" clId="{CA60936C-2AF0-EE41-A4EB-3ACEEC6A7267}" dt="2024-05-28T09:08:49.270" v="13262" actId="1076"/>
          <ac:picMkLst>
            <pc:docMk/>
            <pc:sldMk cId="2557102197" sldId="289"/>
            <ac:picMk id="9" creationId="{DF501FA1-0FC2-0B20-D240-2BC3FB158DBD}"/>
          </ac:picMkLst>
        </pc:picChg>
        <pc:picChg chg="add del mod">
          <ac:chgData name="rkalani" userId="67ecf786-7d55-4316-8d28-6cf5f32c0ee5" providerId="ADAL" clId="{CA60936C-2AF0-EE41-A4EB-3ACEEC6A7267}" dt="2024-05-28T09:08:26.874" v="13255" actId="478"/>
          <ac:picMkLst>
            <pc:docMk/>
            <pc:sldMk cId="2557102197" sldId="289"/>
            <ac:picMk id="10" creationId="{357B3185-2686-949E-D89B-76D69194B5E3}"/>
          </ac:picMkLst>
        </pc:picChg>
        <pc:picChg chg="add del mod">
          <ac:chgData name="rkalani" userId="67ecf786-7d55-4316-8d28-6cf5f32c0ee5" providerId="ADAL" clId="{CA60936C-2AF0-EE41-A4EB-3ACEEC6A7267}" dt="2024-05-28T09:08:28.404" v="13256" actId="478"/>
          <ac:picMkLst>
            <pc:docMk/>
            <pc:sldMk cId="2557102197" sldId="289"/>
            <ac:picMk id="12" creationId="{BBBB924D-2E6D-4351-8A10-83357AA5C24B}"/>
          </ac:picMkLst>
        </pc:picChg>
      </pc:sldChg>
      <pc:sldChg chg="addSp modSp mod">
        <pc:chgData name="rkalani" userId="67ecf786-7d55-4316-8d28-6cf5f32c0ee5" providerId="ADAL" clId="{CA60936C-2AF0-EE41-A4EB-3ACEEC6A7267}" dt="2024-05-28T21:39:43.853" v="13803" actId="1076"/>
        <pc:sldMkLst>
          <pc:docMk/>
          <pc:sldMk cId="1379041833" sldId="290"/>
        </pc:sldMkLst>
        <pc:spChg chg="mod">
          <ac:chgData name="rkalani" userId="67ecf786-7d55-4316-8d28-6cf5f32c0ee5" providerId="ADAL" clId="{CA60936C-2AF0-EE41-A4EB-3ACEEC6A7267}" dt="2024-05-28T09:13:05.220" v="13277"/>
          <ac:spMkLst>
            <pc:docMk/>
            <pc:sldMk cId="1379041833" sldId="290"/>
            <ac:spMk id="5" creationId="{33467AEF-1B74-0D98-E566-00E7AC3C5C31}"/>
          </ac:spMkLst>
        </pc:spChg>
        <pc:picChg chg="add mod">
          <ac:chgData name="rkalani" userId="67ecf786-7d55-4316-8d28-6cf5f32c0ee5" providerId="ADAL" clId="{CA60936C-2AF0-EE41-A4EB-3ACEEC6A7267}" dt="2024-05-28T21:39:43.853" v="13803" actId="1076"/>
          <ac:picMkLst>
            <pc:docMk/>
            <pc:sldMk cId="1379041833" sldId="290"/>
            <ac:picMk id="3" creationId="{469853F0-4659-28EC-B5DA-3B407778E5DC}"/>
          </ac:picMkLst>
        </pc:picChg>
        <pc:picChg chg="mod">
          <ac:chgData name="rkalani" userId="67ecf786-7d55-4316-8d28-6cf5f32c0ee5" providerId="ADAL" clId="{CA60936C-2AF0-EE41-A4EB-3ACEEC6A7267}" dt="2024-05-28T09:12:44.945" v="13273" actId="1076"/>
          <ac:picMkLst>
            <pc:docMk/>
            <pc:sldMk cId="1379041833" sldId="290"/>
            <ac:picMk id="9" creationId="{D98A0CD3-ADEA-ED4E-DB39-9192A7D19A3F}"/>
          </ac:picMkLst>
        </pc:picChg>
      </pc:sldChg>
      <pc:sldChg chg="addSp modSp new mod modClrScheme chgLayout">
        <pc:chgData name="rkalani" userId="67ecf786-7d55-4316-8d28-6cf5f32c0ee5" providerId="ADAL" clId="{CA60936C-2AF0-EE41-A4EB-3ACEEC6A7267}" dt="2024-05-28T21:39:30.352" v="13802" actId="14100"/>
        <pc:sldMkLst>
          <pc:docMk/>
          <pc:sldMk cId="2887981959" sldId="291"/>
        </pc:sldMkLst>
        <pc:spChg chg="mod ord">
          <ac:chgData name="rkalani" userId="67ecf786-7d55-4316-8d28-6cf5f32c0ee5" providerId="ADAL" clId="{CA60936C-2AF0-EE41-A4EB-3ACEEC6A7267}" dt="2024-05-28T20:49:26.975" v="13474"/>
          <ac:spMkLst>
            <pc:docMk/>
            <pc:sldMk cId="2887981959" sldId="291"/>
            <ac:spMk id="2" creationId="{B5D8CAD4-3F1B-64F4-4745-87B1C9E3A9AC}"/>
          </ac:spMkLst>
        </pc:spChg>
        <pc:spChg chg="add mod ord">
          <ac:chgData name="rkalani" userId="67ecf786-7d55-4316-8d28-6cf5f32c0ee5" providerId="ADAL" clId="{CA60936C-2AF0-EE41-A4EB-3ACEEC6A7267}" dt="2024-05-28T20:21:13.239" v="13291" actId="20577"/>
          <ac:spMkLst>
            <pc:docMk/>
            <pc:sldMk cId="2887981959" sldId="291"/>
            <ac:spMk id="3" creationId="{8D60E4FC-2696-9E2F-A47D-FD0EF50C65B8}"/>
          </ac:spMkLst>
        </pc:spChg>
        <pc:spChg chg="add mod ord">
          <ac:chgData name="rkalani" userId="67ecf786-7d55-4316-8d28-6cf5f32c0ee5" providerId="ADAL" clId="{CA60936C-2AF0-EE41-A4EB-3ACEEC6A7267}" dt="2024-05-28T21:39:30.352" v="13802" actId="14100"/>
          <ac:spMkLst>
            <pc:docMk/>
            <pc:sldMk cId="2887981959" sldId="291"/>
            <ac:spMk id="4" creationId="{125B06BE-7F3C-291E-3783-654A23415B6E}"/>
          </ac:spMkLst>
        </pc:spChg>
        <pc:spChg chg="add mod ord">
          <ac:chgData name="rkalani" userId="67ecf786-7d55-4316-8d28-6cf5f32c0ee5" providerId="ADAL" clId="{CA60936C-2AF0-EE41-A4EB-3ACEEC6A7267}" dt="2024-05-28T20:57:27.296" v="13701" actId="27636"/>
          <ac:spMkLst>
            <pc:docMk/>
            <pc:sldMk cId="2887981959" sldId="291"/>
            <ac:spMk id="5" creationId="{7567C724-DD5E-67CB-ACEA-A0BBA06AE933}"/>
          </ac:spMkLst>
        </pc:spChg>
        <pc:picChg chg="add mod">
          <ac:chgData name="rkalani" userId="67ecf786-7d55-4316-8d28-6cf5f32c0ee5" providerId="ADAL" clId="{CA60936C-2AF0-EE41-A4EB-3ACEEC6A7267}" dt="2024-05-28T20:50:37.337" v="13483" actId="1076"/>
          <ac:picMkLst>
            <pc:docMk/>
            <pc:sldMk cId="2887981959" sldId="291"/>
            <ac:picMk id="6" creationId="{3BACA24A-B1BA-899A-B17B-E296ED31CF59}"/>
          </ac:picMkLst>
        </pc:picChg>
      </pc:sldChg>
      <pc:sldChg chg="addSp delSp modSp new mod">
        <pc:chgData name="rkalani" userId="67ecf786-7d55-4316-8d28-6cf5f32c0ee5" providerId="ADAL" clId="{CA60936C-2AF0-EE41-A4EB-3ACEEC6A7267}" dt="2024-05-28T22:03:09.413" v="13807"/>
        <pc:sldMkLst>
          <pc:docMk/>
          <pc:sldMk cId="1824138050" sldId="292"/>
        </pc:sldMkLst>
        <pc:spChg chg="add del mod">
          <ac:chgData name="rkalani" userId="67ecf786-7d55-4316-8d28-6cf5f32c0ee5" providerId="ADAL" clId="{CA60936C-2AF0-EE41-A4EB-3ACEEC6A7267}" dt="2024-05-28T22:03:09.413" v="13807"/>
          <ac:spMkLst>
            <pc:docMk/>
            <pc:sldMk cId="1824138050" sldId="292"/>
            <ac:spMk id="6" creationId="{82F65D12-DA40-169F-A888-11A143353DF4}"/>
          </ac:spMkLst>
        </pc:spChg>
      </pc:sldChg>
      <pc:sldChg chg="addSp delSp modSp mod">
        <pc:chgData name="rkalani" userId="67ecf786-7d55-4316-8d28-6cf5f32c0ee5" providerId="ADAL" clId="{CA60936C-2AF0-EE41-A4EB-3ACEEC6A7267}" dt="2024-05-29T05:17:48.662" v="14292" actId="20577"/>
        <pc:sldMkLst>
          <pc:docMk/>
          <pc:sldMk cId="1360771878" sldId="293"/>
        </pc:sldMkLst>
        <pc:spChg chg="mod">
          <ac:chgData name="rkalani" userId="67ecf786-7d55-4316-8d28-6cf5f32c0ee5" providerId="ADAL" clId="{CA60936C-2AF0-EE41-A4EB-3ACEEC6A7267}" dt="2024-05-29T05:10:31.754" v="13892" actId="1076"/>
          <ac:spMkLst>
            <pc:docMk/>
            <pc:sldMk cId="1360771878" sldId="293"/>
            <ac:spMk id="5" creationId="{298B6E5B-193C-7180-4EAA-B08891339BF4}"/>
          </ac:spMkLst>
        </pc:spChg>
        <pc:spChg chg="add del">
          <ac:chgData name="rkalani" userId="67ecf786-7d55-4316-8d28-6cf5f32c0ee5" providerId="ADAL" clId="{CA60936C-2AF0-EE41-A4EB-3ACEEC6A7267}" dt="2024-05-29T04:51:01.520" v="13847" actId="22"/>
          <ac:spMkLst>
            <pc:docMk/>
            <pc:sldMk cId="1360771878" sldId="293"/>
            <ac:spMk id="6" creationId="{4C0AE4C6-6B38-7CA1-9311-CC58996A998E}"/>
          </ac:spMkLst>
        </pc:spChg>
        <pc:spChg chg="add mod">
          <ac:chgData name="rkalani" userId="67ecf786-7d55-4316-8d28-6cf5f32c0ee5" providerId="ADAL" clId="{CA60936C-2AF0-EE41-A4EB-3ACEEC6A7267}" dt="2024-05-29T05:15:09.586" v="13986" actId="14100"/>
          <ac:spMkLst>
            <pc:docMk/>
            <pc:sldMk cId="1360771878" sldId="293"/>
            <ac:spMk id="12" creationId="{C68717B7-820A-977A-2159-862776FD73EA}"/>
          </ac:spMkLst>
        </pc:spChg>
        <pc:spChg chg="add mod">
          <ac:chgData name="rkalani" userId="67ecf786-7d55-4316-8d28-6cf5f32c0ee5" providerId="ADAL" clId="{CA60936C-2AF0-EE41-A4EB-3ACEEC6A7267}" dt="2024-05-29T05:17:48.662" v="14292" actId="20577"/>
          <ac:spMkLst>
            <pc:docMk/>
            <pc:sldMk cId="1360771878" sldId="293"/>
            <ac:spMk id="13" creationId="{0A4B256B-04B7-3829-4CD4-3B1249700CAE}"/>
          </ac:spMkLst>
        </pc:spChg>
        <pc:grpChg chg="add mod">
          <ac:chgData name="rkalani" userId="67ecf786-7d55-4316-8d28-6cf5f32c0ee5" providerId="ADAL" clId="{CA60936C-2AF0-EE41-A4EB-3ACEEC6A7267}" dt="2024-05-29T05:10:17.600" v="13890" actId="1076"/>
          <ac:grpSpMkLst>
            <pc:docMk/>
            <pc:sldMk cId="1360771878" sldId="293"/>
            <ac:grpSpMk id="11" creationId="{3CCA2850-67AC-FEDB-30DE-AA912F86A451}"/>
          </ac:grpSpMkLst>
        </pc:grpChg>
        <pc:picChg chg="add mod">
          <ac:chgData name="rkalani" userId="67ecf786-7d55-4316-8d28-6cf5f32c0ee5" providerId="ADAL" clId="{CA60936C-2AF0-EE41-A4EB-3ACEEC6A7267}" dt="2024-05-29T05:10:56.908" v="13893" actId="1076"/>
          <ac:picMkLst>
            <pc:docMk/>
            <pc:sldMk cId="1360771878" sldId="293"/>
            <ac:picMk id="2" creationId="{EEEC5437-74FF-947F-9513-C6F22170A162}"/>
          </ac:picMkLst>
        </pc:picChg>
        <pc:picChg chg="add mod">
          <ac:chgData name="rkalani" userId="67ecf786-7d55-4316-8d28-6cf5f32c0ee5" providerId="ADAL" clId="{CA60936C-2AF0-EE41-A4EB-3ACEEC6A7267}" dt="2024-05-29T04:55:55.495" v="13879" actId="14100"/>
          <ac:picMkLst>
            <pc:docMk/>
            <pc:sldMk cId="1360771878" sldId="293"/>
            <ac:picMk id="3" creationId="{4708EB7B-BB75-6891-5E34-0A12CBB090EA}"/>
          </ac:picMkLst>
        </pc:picChg>
        <pc:picChg chg="del">
          <ac:chgData name="rkalani" userId="67ecf786-7d55-4316-8d28-6cf5f32c0ee5" providerId="ADAL" clId="{CA60936C-2AF0-EE41-A4EB-3ACEEC6A7267}" dt="2024-05-29T04:37:30.342" v="13809" actId="478"/>
          <ac:picMkLst>
            <pc:docMk/>
            <pc:sldMk cId="1360771878" sldId="293"/>
            <ac:picMk id="7" creationId="{4ADEF375-D0F9-FA22-4E10-D1850DF07CB0}"/>
          </ac:picMkLst>
        </pc:picChg>
        <pc:picChg chg="add mod">
          <ac:chgData name="rkalani" userId="67ecf786-7d55-4316-8d28-6cf5f32c0ee5" providerId="ADAL" clId="{CA60936C-2AF0-EE41-A4EB-3ACEEC6A7267}" dt="2024-05-29T05:10:17.600" v="13890" actId="1076"/>
          <ac:picMkLst>
            <pc:docMk/>
            <pc:sldMk cId="1360771878" sldId="293"/>
            <ac:picMk id="8" creationId="{7D7B5D93-28CE-9E33-EFB0-13D26315BC70}"/>
          </ac:picMkLst>
        </pc:picChg>
        <pc:picChg chg="del">
          <ac:chgData name="rkalani" userId="67ecf786-7d55-4316-8d28-6cf5f32c0ee5" providerId="ADAL" clId="{CA60936C-2AF0-EE41-A4EB-3ACEEC6A7267}" dt="2024-05-29T04:35:57.258" v="13808" actId="478"/>
          <ac:picMkLst>
            <pc:docMk/>
            <pc:sldMk cId="1360771878" sldId="293"/>
            <ac:picMk id="9" creationId="{3A1647FF-0EBE-6B42-D9A8-9140AD5A880B}"/>
          </ac:picMkLst>
        </pc:picChg>
        <pc:picChg chg="add mod">
          <ac:chgData name="rkalani" userId="67ecf786-7d55-4316-8d28-6cf5f32c0ee5" providerId="ADAL" clId="{CA60936C-2AF0-EE41-A4EB-3ACEEC6A7267}" dt="2024-05-29T05:09:56.821" v="13886" actId="14100"/>
          <ac:picMkLst>
            <pc:docMk/>
            <pc:sldMk cId="1360771878" sldId="293"/>
            <ac:picMk id="10" creationId="{E69A221C-79C3-4FED-AA20-AE05D6B36F5C}"/>
          </ac:picMkLst>
        </pc:picChg>
        <pc:picChg chg="add mod">
          <ac:chgData name="rkalani" userId="67ecf786-7d55-4316-8d28-6cf5f32c0ee5" providerId="ADAL" clId="{CA60936C-2AF0-EE41-A4EB-3ACEEC6A7267}" dt="2024-05-29T05:10:17.600" v="13890" actId="1076"/>
          <ac:picMkLst>
            <pc:docMk/>
            <pc:sldMk cId="1360771878" sldId="293"/>
            <ac:picMk id="1026" creationId="{B5E5FA5C-1FC3-CAEA-9D1B-0FA7A8FF0E02}"/>
          </ac:picMkLst>
        </pc:picChg>
      </pc:sldChg>
      <pc:sldChg chg="addSp modSp new mod modClrScheme chgLayout">
        <pc:chgData name="rkalani" userId="67ecf786-7d55-4316-8d28-6cf5f32c0ee5" providerId="ADAL" clId="{CA60936C-2AF0-EE41-A4EB-3ACEEC6A7267}" dt="2024-05-29T06:16:40.178" v="15324" actId="20577"/>
        <pc:sldMkLst>
          <pc:docMk/>
          <pc:sldMk cId="1128177539" sldId="294"/>
        </pc:sldMkLst>
        <pc:spChg chg="mod ord">
          <ac:chgData name="rkalani" userId="67ecf786-7d55-4316-8d28-6cf5f32c0ee5" providerId="ADAL" clId="{CA60936C-2AF0-EE41-A4EB-3ACEEC6A7267}" dt="2024-05-29T06:06:05.078" v="14318" actId="700"/>
          <ac:spMkLst>
            <pc:docMk/>
            <pc:sldMk cId="1128177539" sldId="294"/>
            <ac:spMk id="2" creationId="{67970971-81BE-CDF5-0C20-3D713FE9D54B}"/>
          </ac:spMkLst>
        </pc:spChg>
        <pc:spChg chg="add mod ord">
          <ac:chgData name="rkalani" userId="67ecf786-7d55-4316-8d28-6cf5f32c0ee5" providerId="ADAL" clId="{CA60936C-2AF0-EE41-A4EB-3ACEEC6A7267}" dt="2024-05-29T06:06:18.149" v="14361" actId="20577"/>
          <ac:spMkLst>
            <pc:docMk/>
            <pc:sldMk cId="1128177539" sldId="294"/>
            <ac:spMk id="3" creationId="{818EF3BF-10BC-30E2-B815-7FF1790B1DC4}"/>
          </ac:spMkLst>
        </pc:spChg>
        <pc:spChg chg="add mod ord">
          <ac:chgData name="rkalani" userId="67ecf786-7d55-4316-8d28-6cf5f32c0ee5" providerId="ADAL" clId="{CA60936C-2AF0-EE41-A4EB-3ACEEC6A7267}" dt="2024-05-29T06:16:40.178" v="15324" actId="20577"/>
          <ac:spMkLst>
            <pc:docMk/>
            <pc:sldMk cId="1128177539" sldId="294"/>
            <ac:spMk id="4" creationId="{839CA0B9-A476-DD00-146A-6AFD1DAAF20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8A3FD5-975F-BF42-9E35-8AFC92620077}" type="datetimeFigureOut">
              <a:rPr lang="en-US" smtClean="0"/>
              <a:t>7/3/24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5641B8-634E-C341-A03D-323E5A502E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186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641B8-634E-C341-A03D-323E5A502E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887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641B8-634E-C341-A03D-323E5A502EC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800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641B8-634E-C341-A03D-323E5A502EC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5291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641B8-634E-C341-A03D-323E5A502EC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4325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641B8-634E-C341-A03D-323E5A502EC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2121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641B8-634E-C341-A03D-323E5A502EC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1514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641B8-634E-C341-A03D-323E5A502EC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799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641B8-634E-C341-A03D-323E5A502EC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75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641B8-634E-C341-A03D-323E5A502EC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2855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641B8-634E-C341-A03D-323E5A502EC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587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641B8-634E-C341-A03D-323E5A502EC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630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641B8-634E-C341-A03D-323E5A502E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3781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641B8-634E-C341-A03D-323E5A502EC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8668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641B8-634E-C341-A03D-323E5A502EC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5538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641B8-634E-C341-A03D-323E5A502EC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033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641B8-634E-C341-A03D-323E5A502E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01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641B8-634E-C341-A03D-323E5A502E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077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641B8-634E-C341-A03D-323E5A502E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316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641B8-634E-C341-A03D-323E5A502E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786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641B8-634E-C341-A03D-323E5A502EC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641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641B8-634E-C341-A03D-323E5A502E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870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5641B8-634E-C341-A03D-323E5A502EC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054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05703-9B74-2324-AAEC-5483C7A3CA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FD7EFA-7796-BC43-D09C-D39E2D3E1D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768A6-A51E-C6B0-9640-9C8D6C842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014D2-D820-4615-83BF-63B1EE769FC8}" type="datetime1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35FF6-9023-2D02-3007-BB49FF3AD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279C0-1991-336E-FCFA-8B255B774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42E6-ADEC-9F40-ACF2-4BE1C64FD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486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0278D-4ECA-4481-FBA9-8FD650D9E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47D65-9E48-5ED2-4EF4-931B60DD14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6CFA5-BD19-46D3-F842-B11AEFA94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6ED1A-EFD1-418F-8DAC-7E8C16680117}" type="datetime1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14D5A-782D-0072-1BC8-4280805B9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27BF5-9C71-7639-962A-A9207E1BE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42E6-ADEC-9F40-ACF2-4BE1C64FD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80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E7A1F6-5CE5-374E-710E-84392EDE71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E7B3F8-A27A-D532-2C33-8B6F4E90E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8E669-663E-4851-33C1-0EFD79C3B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D378B-DC4C-415A-96F4-8F10731F90DF}" type="datetime1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4BEE3-8A8D-8B1B-9995-7558021CA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D36B4-B256-8BE4-DA8E-2D1B6334A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42E6-ADEC-9F40-ACF2-4BE1C64FD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290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6D531-8304-DF09-CFA0-C77CED249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133E6-35D4-4928-ADAF-E940BD394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F0AE0-471E-AA25-D645-B98627EC2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D614E-1CEB-4447-B392-B478F2DEB262}" type="datetime1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881FF7-C1BC-0F9A-7F22-8A3758F75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FB917-B337-0D0C-D0A3-7E33A7946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42E6-ADEC-9F40-ACF2-4BE1C64FD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840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BEE88-7FF5-89EE-F9F3-AC7DEE2AC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3879D-166F-7BC1-B28A-559B868CCF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FE227-F23E-D225-A716-007A27323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147F3-B539-4D6B-9F5D-9BD5194F9382}" type="datetime1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1CE4B-7CE9-B5C8-7813-79DF35140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7C6A7-02B9-06DE-DF46-B83F98035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42E6-ADEC-9F40-ACF2-4BE1C64FD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793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AC922-3492-7EDC-DB88-377F08ADF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F9241-82A9-2957-2C47-4AD5A063D0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1DA18E-6C0F-613C-6AEC-78C1BC8D5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E8B7A6-2766-91CF-60EB-79FDF864C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93742-09BD-46FE-A3EA-3492FBE400BE}" type="datetime1">
              <a:rPr lang="en-US" smtClean="0"/>
              <a:t>7/3/24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E59A80-C483-B9BD-E229-B67D4F8B3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48D155-BFDF-E921-5211-4D76E98C6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42E6-ADEC-9F40-ACF2-4BE1C64FD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839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673E9-B0E8-39D3-40FA-87A53F604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676F16-6E7D-2CDE-1560-427F877B7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38732D-8FA2-CF27-1538-C45F203F1C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23AB1D-8F9C-CD80-49C0-2BF1CF674A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4FF4CA-DD58-3445-2D7D-382BDE2C0E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270807-6C58-ED54-6D2E-376E467BB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6A325-649C-4DB7-9108-995301B039BD}" type="datetime1">
              <a:rPr lang="en-US" smtClean="0"/>
              <a:t>7/3/24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6450DF-BA6B-63A9-5583-DD7FFD6F0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FE6C6B-5262-8703-6F75-3F3309059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42E6-ADEC-9F40-ACF2-4BE1C64FD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066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CEA1-07A5-D0DD-04C3-DCF5F265E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6AD3D0-F286-A4F6-60D5-C89DE782C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E6F0-6B90-4E98-B15F-1C0154B614FE}" type="datetime1">
              <a:rPr lang="en-US" smtClean="0"/>
              <a:t>7/3/24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DFB6C5-7F02-9089-A3D7-7297417DB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B635EC-9CBF-3354-CE1E-8BECC40B4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42E6-ADEC-9F40-ACF2-4BE1C64FD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222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BD9850-445F-688C-12ED-2D38BB248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DA7ED-F0F4-4B41-B3B9-87491D4FDF78}" type="datetime1">
              <a:rPr lang="en-US" smtClean="0"/>
              <a:t>7/3/24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ACE350-D2B7-38E1-F1F4-38F5282CF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344EA7-012B-924B-2878-A888B37D8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42E6-ADEC-9F40-ACF2-4BE1C64FD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945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483F6-47AF-B8E8-F79E-EDCED3E5C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9F2B9-87E4-91E9-CB6D-042549570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FB09DF-89EB-9D1F-AEED-908AD19741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22C44-6566-75ED-ECD9-A3186B778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5821-FC29-434E-A814-CE098F287A3E}" type="datetime1">
              <a:rPr lang="en-US" smtClean="0"/>
              <a:t>7/3/24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8CBDD5-F2D8-EBC1-6B95-C762BBE09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E66FDD-B6C4-C042-0AC9-BE8AE4FB1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42E6-ADEC-9F40-ACF2-4BE1C64FD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253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85469-7E38-11D4-3154-033808ED9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83580E-B8E7-F712-D598-C24BFA85BA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417B0-2634-5B51-E865-549CC52390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DD483B-F034-C925-FA8C-DF34C033F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D98D8-88FB-4953-B6C4-873E290F5BCC}" type="datetime1">
              <a:rPr lang="en-US" smtClean="0"/>
              <a:t>7/3/24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1B144B-C666-1D5A-F965-A7844D200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CDC57A-5794-22EE-D2FD-25AEF9CCF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42E6-ADEC-9F40-ACF2-4BE1C64FD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93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CEB4B4-E9B1-D400-129A-B79DB5CEB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8BCACF-DFEF-0D95-3607-96F39F410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F57AC-B76F-263E-1527-65F0E5CA60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DC8CA0-87D4-44C0-8683-E8E73CFDE2F9}" type="datetime1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F9CCF-81FE-45F3-D4C5-84DEFA295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4016B-69E3-4E87-9B81-480EA7CE01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8642E6-ADEC-9F40-ACF2-4BE1C64FD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843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4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9F0488-1B3D-2C60-432C-DB5D428EFD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03138A-81A4-D03A-5969-8EA9DAE13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5100">
                <a:solidFill>
                  <a:schemeClr val="bg1"/>
                </a:solidFill>
              </a:rPr>
              <a:t>Atrial Fibrillation &amp; Secondary Stroke Prevention: Therapeutics &amp; Prolonged Cardiac Rhythm Monitoring</a:t>
            </a: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DED08D-07C3-842E-E6E1-F7B95085E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118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30843-F271-FEFB-3694-3E312AE2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52" y="365125"/>
            <a:ext cx="10337748" cy="1325563"/>
          </a:xfrm>
        </p:spPr>
        <p:txBody>
          <a:bodyPr/>
          <a:lstStyle/>
          <a:p>
            <a:r>
              <a:rPr lang="en-US"/>
              <a:t>Special Populations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D6726-780D-E1D4-2078-7F0A5CABE6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7470" y="1761082"/>
            <a:ext cx="5544537" cy="4280943"/>
          </a:xfrm>
        </p:spPr>
        <p:txBody>
          <a:bodyPr/>
          <a:lstStyle/>
          <a:p>
            <a:r>
              <a:rPr lang="en-US"/>
              <a:t>DOAC trials for AF – exclusions:</a:t>
            </a:r>
          </a:p>
          <a:p>
            <a:pPr lvl="1"/>
            <a:r>
              <a:rPr lang="en-US"/>
              <a:t>pregnancy</a:t>
            </a:r>
          </a:p>
          <a:p>
            <a:pPr lvl="1"/>
            <a:r>
              <a:rPr lang="en-US" b="1"/>
              <a:t>mechanical heart valve</a:t>
            </a:r>
          </a:p>
          <a:p>
            <a:pPr lvl="1"/>
            <a:r>
              <a:rPr lang="en-US"/>
              <a:t>moderate-severe MV stenosis</a:t>
            </a:r>
          </a:p>
          <a:p>
            <a:pPr lvl="1"/>
            <a:r>
              <a:rPr lang="en-US"/>
              <a:t>ESRD/dialysis</a:t>
            </a:r>
          </a:p>
          <a:p>
            <a:pPr lvl="1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49C60-3B62-7195-D289-B38AACA24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6052" y="6042025"/>
            <a:ext cx="3481045" cy="613636"/>
          </a:xfrm>
        </p:spPr>
        <p:txBody>
          <a:bodyPr/>
          <a:lstStyle/>
          <a:p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N Engl J Med. 2013 Sep 26;369(13):1206-14.</a:t>
            </a:r>
          </a:p>
          <a:p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NEJM Evid. 2023 Jul;2(7):EVIDoa2300067.</a:t>
            </a:r>
          </a:p>
          <a:p>
            <a:r>
              <a:rPr lang="nb-NO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Ann Biomed Eng. 2015 Apr;43(4):844-57.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139A70-4113-892D-26EB-A4AF6FA02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054" y="124778"/>
            <a:ext cx="3780754" cy="6608444"/>
          </a:xfrm>
          <a:prstGeom prst="rect">
            <a:avLst/>
          </a:prstGeom>
        </p:spPr>
      </p:pic>
      <p:pic>
        <p:nvPicPr>
          <p:cNvPr id="1030" name="Picture 6" descr="Emerging Trends in Heart Valve Engineering: Part II. Novel and Standard  Technologies for Aortic Valve Replacement">
            <a:extLst>
              <a:ext uri="{FF2B5EF4-FFF2-40B4-BE49-F238E27FC236}">
                <a16:creationId xmlns:a16="http://schemas.microsoft.com/office/drawing/2014/main" id="{B5136D6D-E953-9D9E-159F-2A80DE349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48"/>
          <a:stretch/>
        </p:blipFill>
        <p:spPr bwMode="auto">
          <a:xfrm>
            <a:off x="1717431" y="4100324"/>
            <a:ext cx="4551165" cy="143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957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86CBB-1160-0607-2671-B62FA5942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365125"/>
            <a:ext cx="10908147" cy="1325563"/>
          </a:xfrm>
        </p:spPr>
        <p:txBody>
          <a:bodyPr/>
          <a:lstStyle/>
          <a:p>
            <a:pPr algn="r"/>
            <a:r>
              <a:rPr lang="en-US"/>
              <a:t>Mitral Valve Stenosis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4BA0652-DE5E-6259-DCF7-F3AEFB6A1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69217" y="1465835"/>
            <a:ext cx="4186172" cy="493077"/>
          </a:xfrm>
        </p:spPr>
        <p:txBody>
          <a:bodyPr/>
          <a:lstStyle/>
          <a:p>
            <a:r>
              <a:rPr lang="en-US"/>
              <a:t>INVICTUS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13CAD3-9D36-AEB3-CA27-469BC52D73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69217" y="1870741"/>
            <a:ext cx="4578718" cy="481376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6A94D3-76E2-C951-7159-4B117A544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058" y="181333"/>
            <a:ext cx="3191825" cy="558048"/>
          </a:xfrm>
        </p:spPr>
        <p:txBody>
          <a:bodyPr/>
          <a:lstStyle/>
          <a:p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N Engl J Med. 2022 Sep 15;387(11):978-988.</a:t>
            </a:r>
          </a:p>
          <a:p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Circulation. 2024 Jan 2;149(1):e167.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40FA415E-038D-5574-3596-81AA916CE32E}"/>
              </a:ext>
            </a:extLst>
          </p:cNvPr>
          <p:cNvSpPr txBox="1">
            <a:spLocks/>
          </p:cNvSpPr>
          <p:nvPr/>
        </p:nvSpPr>
        <p:spPr>
          <a:xfrm>
            <a:off x="5274129" y="5559598"/>
            <a:ext cx="6604907" cy="800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/>
          </a:p>
        </p:txBody>
      </p:sp>
      <p:pic>
        <p:nvPicPr>
          <p:cNvPr id="3" name="Picture 6" descr="Emerging Trends in Heart Valve Engineering: Part II. Novel and Standard  Technologies for Aortic Valve Replacement">
            <a:extLst>
              <a:ext uri="{FF2B5EF4-FFF2-40B4-BE49-F238E27FC236}">
                <a16:creationId xmlns:a16="http://schemas.microsoft.com/office/drawing/2014/main" id="{CCDC45CF-B8CD-B395-2BA2-F00C8DCF76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12" t="1" b="-5572"/>
          <a:stretch/>
        </p:blipFill>
        <p:spPr bwMode="auto">
          <a:xfrm>
            <a:off x="3413326" y="210766"/>
            <a:ext cx="1352817" cy="174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35030C-086E-463A-AA45-E70D50B046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964" y="1927052"/>
            <a:ext cx="6313614" cy="4749615"/>
          </a:xfrm>
          <a:prstGeom prst="rect">
            <a:avLst/>
          </a:prstGeom>
        </p:spPr>
      </p:pic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F9974219-B461-525F-3AF6-A219D80CC94A}"/>
              </a:ext>
            </a:extLst>
          </p:cNvPr>
          <p:cNvSpPr txBox="1">
            <a:spLocks/>
          </p:cNvSpPr>
          <p:nvPr/>
        </p:nvSpPr>
        <p:spPr>
          <a:xfrm>
            <a:off x="312963" y="1465835"/>
            <a:ext cx="4186172" cy="4930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PROACT Xa</a:t>
            </a:r>
          </a:p>
        </p:txBody>
      </p:sp>
    </p:spTree>
    <p:extLst>
      <p:ext uri="{BB962C8B-B14F-4D97-AF65-F5344CB8AC3E}">
        <p14:creationId xmlns:p14="http://schemas.microsoft.com/office/powerpoint/2010/main" val="1486978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24154B2-CE1D-EC29-4C52-BE0D98048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693" y="202223"/>
            <a:ext cx="10515600" cy="1325563"/>
          </a:xfrm>
        </p:spPr>
        <p:txBody>
          <a:bodyPr/>
          <a:lstStyle/>
          <a:p>
            <a:r>
              <a:rPr lang="en-US"/>
              <a:t>Bioprosthetic Valves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AAFDD93-3D8E-AB19-CBA7-F54C99C35E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4169" y="5776545"/>
            <a:ext cx="6468324" cy="975213"/>
          </a:xfrm>
        </p:spPr>
        <p:txBody>
          <a:bodyPr>
            <a:normAutofit/>
          </a:bodyPr>
          <a:lstStyle/>
          <a:p>
            <a:r>
              <a:rPr lang="en-US"/>
              <a:t>Transcatheter Aortic Valve Implantation + AF </a:t>
            </a:r>
            <a:r>
              <a:rPr lang="en-US">
                <a:sym typeface="Wingdings" pitchFamily="2" charset="2"/>
              </a:rPr>
              <a:t> </a:t>
            </a:r>
            <a:r>
              <a:rPr lang="en-US" err="1">
                <a:sym typeface="Wingdings" pitchFamily="2" charset="2"/>
              </a:rPr>
              <a:t>edoxaban</a:t>
            </a:r>
            <a:r>
              <a:rPr lang="en-US">
                <a:sym typeface="Wingdings" pitchFamily="2" charset="2"/>
              </a:rPr>
              <a:t> &amp; apixaban ~ warfarin</a:t>
            </a:r>
            <a:endParaRPr lang="en-US"/>
          </a:p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B0CD85-5079-CFE9-803F-CAFA6A1B2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64414" y="6062721"/>
            <a:ext cx="4114800" cy="689037"/>
          </a:xfrm>
        </p:spPr>
        <p:txBody>
          <a:bodyPr/>
          <a:lstStyle/>
          <a:p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J </a:t>
            </a:r>
            <a:r>
              <a:rPr lang="en-US" b="0" i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Thorac</a:t>
            </a:r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 Cardiovasc Surg. 2023 Jun;165(6):2052-2059.e4.</a:t>
            </a:r>
            <a:endParaRPr lang="en-US"/>
          </a:p>
          <a:p>
            <a:r>
              <a:rPr lang="en-US" b="0" i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Eur</a:t>
            </a:r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 Heart J. 2022 Aug 1;43(29):2783-2797.</a:t>
            </a:r>
          </a:p>
          <a:p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N Engl J Med. 2020 Nov 26;383(22):2117-2126.</a:t>
            </a:r>
          </a:p>
          <a:p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N Engl J Med. 2021 Dec 2;385(23):2150-2160. </a:t>
            </a:r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BC23364-9E59-FF02-4B49-B0B3A1D3259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4485" r="4385" b="11669"/>
          <a:stretch/>
        </p:blipFill>
        <p:spPr>
          <a:xfrm>
            <a:off x="6593156" y="3132472"/>
            <a:ext cx="4657317" cy="27585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2134E0-0B32-17A8-78A1-EB7054A9DE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9" r="-136" b="13699"/>
          <a:stretch/>
        </p:blipFill>
        <p:spPr>
          <a:xfrm>
            <a:off x="6587599" y="202223"/>
            <a:ext cx="5048974" cy="2930249"/>
          </a:xfrm>
          <a:prstGeom prst="rect">
            <a:avLst/>
          </a:prstGeom>
        </p:spPr>
      </p:pic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E01C6DD-E5D9-FAA3-C6F5-7C3F1323809B}"/>
              </a:ext>
            </a:extLst>
          </p:cNvPr>
          <p:cNvSpPr txBox="1">
            <a:spLocks/>
          </p:cNvSpPr>
          <p:nvPr/>
        </p:nvSpPr>
        <p:spPr>
          <a:xfrm>
            <a:off x="730127" y="1349239"/>
            <a:ext cx="4186172" cy="4930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RIVER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4FDAE-447C-BFDE-C355-6921861F8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127" y="1842316"/>
            <a:ext cx="4898139" cy="375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2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C9F30-E6ED-B0D3-B4CB-54D3F4031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ESRD / Dialysis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0EF38-9BC9-33CD-1F9F-F182371FE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Circulation. 2024 Jan 2;149(1):e167.</a:t>
            </a:r>
          </a:p>
          <a:p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J Am Heart Assoc. 2024 Apr 16;13(8):e034176.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6F20F3-08B1-6E8E-BC0D-00D444897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90" y="3786823"/>
            <a:ext cx="11337020" cy="23901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69868F-2C92-6861-1A46-A8DA05F88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829" y="136525"/>
            <a:ext cx="4936196" cy="337883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25130-A732-F92E-CD14-253064CE2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640"/>
            <a:ext cx="10515600" cy="4612323"/>
          </a:xfrm>
        </p:spPr>
        <p:txBody>
          <a:bodyPr/>
          <a:lstStyle/>
          <a:p>
            <a:r>
              <a:rPr lang="en-US"/>
              <a:t>CKD </a:t>
            </a:r>
            <a:r>
              <a:rPr lang="en-US">
                <a:sym typeface="Wingdings" panose="05000000000000000000" pitchFamily="2" charset="2"/>
              </a:rPr>
              <a:t> risk factor for stroke in AF</a:t>
            </a:r>
          </a:p>
          <a:p>
            <a:r>
              <a:rPr lang="en-US"/>
              <a:t>Stage IV CKD </a:t>
            </a:r>
            <a:r>
              <a:rPr lang="en-US">
                <a:sym typeface="Wingdings" pitchFamily="2" charset="2"/>
              </a:rPr>
              <a:t>(observational)  DOAC</a:t>
            </a:r>
          </a:p>
          <a:p>
            <a:pPr marL="0" indent="0">
              <a:buNone/>
            </a:pPr>
            <a:endParaRPr lang="en-US">
              <a:sym typeface="Wingdings" pitchFamily="2" charset="2"/>
            </a:endParaRPr>
          </a:p>
          <a:p>
            <a:pPr marL="0" indent="0">
              <a:buNone/>
            </a:pPr>
            <a:r>
              <a:rPr lang="en-US">
                <a:sym typeface="Wingdings" pitchFamily="2" charset="2"/>
              </a:rPr>
              <a:t> apixaban or warfarin reasonable in ESRD</a:t>
            </a:r>
          </a:p>
        </p:txBody>
      </p:sp>
    </p:spTree>
    <p:extLst>
      <p:ext uri="{BB962C8B-B14F-4D97-AF65-F5344CB8AC3E}">
        <p14:creationId xmlns:p14="http://schemas.microsoft.com/office/powerpoint/2010/main" val="1550751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BBBA0-00C5-1C5F-4F32-2AFA567A9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5738"/>
            <a:ext cx="10515600" cy="1325563"/>
          </a:xfrm>
        </p:spPr>
        <p:txBody>
          <a:bodyPr/>
          <a:lstStyle/>
          <a:p>
            <a:r>
              <a:rPr lang="en-US"/>
              <a:t>Percutaneous Coronary Intervention 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491C297-3236-33CC-F386-FE9BC52795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37010" y="2661355"/>
            <a:ext cx="6616789" cy="3605301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EC257-54CD-3BFE-FCAA-C33180B27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88004" y="6356350"/>
            <a:ext cx="4114800" cy="365125"/>
          </a:xfrm>
        </p:spPr>
        <p:txBody>
          <a:bodyPr/>
          <a:lstStyle/>
          <a:p>
            <a:r>
              <a:rPr lang="pt-BR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JAMA Cardiol. 2019 Aug 1;4(8):747-755.</a:t>
            </a:r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CA31BED-C227-D026-D1A2-12C2019498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199" y="1326257"/>
            <a:ext cx="3502572" cy="5395218"/>
          </a:xfrm>
        </p:spPr>
      </p:pic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298016F0-DAB6-2F80-8C50-37542797FA09}"/>
              </a:ext>
            </a:extLst>
          </p:cNvPr>
          <p:cNvSpPr txBox="1">
            <a:spLocks/>
          </p:cNvSpPr>
          <p:nvPr/>
        </p:nvSpPr>
        <p:spPr>
          <a:xfrm>
            <a:off x="4522572" y="1690688"/>
            <a:ext cx="6831227" cy="448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DOAC + P2Y</a:t>
            </a:r>
            <a:r>
              <a:rPr lang="en-US" baseline="-25000"/>
              <a:t>12</a:t>
            </a:r>
            <a:r>
              <a:rPr lang="en-US"/>
              <a:t> inhibitor: ↓ </a:t>
            </a:r>
            <a:r>
              <a:rPr lang="en-US">
                <a:sym typeface="Wingdings" panose="05000000000000000000" pitchFamily="2" charset="2"/>
              </a:rPr>
              <a:t>risk of major hemorrhage &amp; ICH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861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1DEA428-7EB7-C478-0E6B-F84368B460C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87680" y="365125"/>
                <a:ext cx="10866120" cy="1325563"/>
              </a:xfrm>
            </p:spPr>
            <p:txBody>
              <a:bodyPr/>
              <a:lstStyle/>
              <a:p>
                <a:r>
                  <a:rPr lang="en-US"/>
                  <a:t>Bleeding Risk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/>
                  <a:t> Avoid Anticoagulation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1DEA428-7EB7-C478-0E6B-F84368B46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87680" y="365125"/>
                <a:ext cx="10866120" cy="1325563"/>
              </a:xfrm>
              <a:blipFill>
                <a:blip r:embed="rId2"/>
                <a:stretch>
                  <a:fillRect l="-2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B69EF4-BBC1-5417-8290-2BB926EAC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84793" y="6190782"/>
            <a:ext cx="4114800" cy="612923"/>
          </a:xfrm>
        </p:spPr>
        <p:txBody>
          <a:bodyPr/>
          <a:lstStyle/>
          <a:p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Lancet Reg Health Eur. 2024 Feb 1;37:100797.</a:t>
            </a:r>
          </a:p>
          <a:p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Clin Res </a:t>
            </a:r>
            <a:r>
              <a:rPr lang="en-US" b="0" i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Cardiol</a:t>
            </a:r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. 2022 Jan;111(1):23-33.</a:t>
            </a:r>
          </a:p>
          <a:p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Am J Med. 2020 Oct;133(10):1195-1202.e2.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56013E-739D-88D4-69BF-4E61ED35474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87680" y="1646238"/>
                <a:ext cx="6370320" cy="4530725"/>
              </a:xfrm>
            </p:spPr>
            <p:txBody>
              <a:bodyPr>
                <a:normAutofit/>
              </a:bodyPr>
              <a:lstStyle/>
              <a:p>
                <a:r>
                  <a:rPr lang="en-US" sz="2400"/>
                  <a:t>Identify &amp; correct modifiable risk factors</a:t>
                </a:r>
              </a:p>
              <a:p>
                <a:r>
                  <a:rPr lang="en-US" sz="2400"/>
                  <a:t>HAS-BLED </a:t>
                </a:r>
                <a:r>
                  <a:rPr lang="en-US" sz="2400">
                    <a:sym typeface="Wingdings" pitchFamily="2" charset="2"/>
                  </a:rPr>
                  <a:t> c-index ~0.6-0.7</a:t>
                </a:r>
              </a:p>
              <a:p>
                <a:pPr lvl="1"/>
                <a:r>
                  <a:rPr lang="en-US" sz="1800"/>
                  <a:t>CHA</a:t>
                </a:r>
                <a:r>
                  <a:rPr lang="en-US" sz="1800" baseline="-25000"/>
                  <a:t>2</a:t>
                </a:r>
                <a:r>
                  <a:rPr lang="en-US" sz="1800"/>
                  <a:t>DS</a:t>
                </a:r>
                <a:r>
                  <a:rPr lang="en-US" sz="1800" baseline="-25000"/>
                  <a:t>2</a:t>
                </a:r>
                <a:r>
                  <a:rPr lang="en-US" sz="1800"/>
                  <a:t>-VASc=1-2 &amp; HAS-BLED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1800"/>
                  <a:t>3 </a:t>
                </a:r>
                <a:r>
                  <a:rPr lang="en-US" sz="1800">
                    <a:sym typeface="Wingdings" pitchFamily="2" charset="2"/>
                  </a:rPr>
                  <a:t> OAC confers lower risk of ischemic stroke + ICH+ mortality</a:t>
                </a:r>
                <a:endParaRPr lang="en-US" sz="1800"/>
              </a:p>
              <a:p>
                <a:pPr marL="0" indent="0">
                  <a:buNone/>
                </a:pPr>
                <a:r>
                  <a:rPr lang="en-US" sz="2400"/>
                  <a:t>* risk is dynamic</a:t>
                </a:r>
              </a:p>
              <a:p>
                <a:endParaRPr lang="en-US" sz="2400"/>
              </a:p>
              <a:p>
                <a:pPr marL="0" indent="0">
                  <a:buNone/>
                </a:pPr>
                <a:endParaRPr lang="en-US" sz="2400"/>
              </a:p>
              <a:p>
                <a:endParaRPr lang="en-US" sz="2400"/>
              </a:p>
              <a:p>
                <a:pPr marL="0" indent="0">
                  <a:buNone/>
                </a:pPr>
                <a:endParaRPr lang="en-US" sz="24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56013E-739D-88D4-69BF-4E61ED3547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87680" y="1646238"/>
                <a:ext cx="6370320" cy="4530725"/>
              </a:xfrm>
              <a:blipFill>
                <a:blip r:embed="rId3"/>
                <a:stretch>
                  <a:fillRect l="-1435" t="-1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AS-BLED Score – Peripheral Brain">
            <a:extLst>
              <a:ext uri="{FF2B5EF4-FFF2-40B4-BE49-F238E27FC236}">
                <a16:creationId xmlns:a16="http://schemas.microsoft.com/office/drawing/2014/main" id="{0E92836C-7772-8684-FBF9-24318F879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653" y="266937"/>
            <a:ext cx="2698891" cy="184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70A786-4778-A529-BEB9-F36A32045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1" y="2339456"/>
            <a:ext cx="4846320" cy="377087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895539F-610D-810F-B724-4CA7F6701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" y="3574609"/>
            <a:ext cx="5803924" cy="294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487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540CE-5EA4-9ABF-3EBC-D560CD7C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Timing of AC After IS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42938-FFD9-8DE8-51A1-591CE63E8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58798" y="6412420"/>
            <a:ext cx="4114800" cy="365125"/>
          </a:xfrm>
        </p:spPr>
        <p:txBody>
          <a:bodyPr/>
          <a:lstStyle/>
          <a:p>
            <a:r>
              <a:rPr lang="fr-FR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Lancet </a:t>
            </a:r>
            <a:r>
              <a:rPr lang="fr-FR" b="0" i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Neurol</a:t>
            </a:r>
            <a:r>
              <a:rPr lang="fr-FR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. 2024 Apr;23(4):404-417.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4D67F7-6FE6-B7A5-5344-827F1F8DD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127" y="1344153"/>
            <a:ext cx="10035746" cy="4374556"/>
          </a:xfrm>
          <a:prstGeom prst="rect">
            <a:avLst/>
          </a:prstGeom>
        </p:spPr>
      </p:pic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7C062C6A-2A54-7015-8A03-7B18B7C22D43}"/>
              </a:ext>
            </a:extLst>
          </p:cNvPr>
          <p:cNvSpPr txBox="1">
            <a:spLocks/>
          </p:cNvSpPr>
          <p:nvPr/>
        </p:nvSpPr>
        <p:spPr>
          <a:xfrm>
            <a:off x="1137852" y="5739577"/>
            <a:ext cx="6094970" cy="7532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ym typeface="Wingdings" panose="05000000000000000000" pitchFamily="2" charset="2"/>
              </a:rPr>
              <a:t>Small-moderate infarct  ≤48 hours</a:t>
            </a:r>
          </a:p>
          <a:p>
            <a:r>
              <a:rPr lang="en-US" sz="2000"/>
              <a:t>Large</a:t>
            </a:r>
            <a:r>
              <a:rPr lang="en-US" sz="2000">
                <a:sym typeface="Wingdings" panose="05000000000000000000" pitchFamily="2" charset="2"/>
              </a:rPr>
              <a:t> infarct  1-2 weeks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563761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143DE-2D39-5609-52B0-BC2832C52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Early vs Later AC for Stroke w/ AF (ELAN)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28732-F0D3-0E46-F0CC-96D9207E1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9090" y="1425189"/>
            <a:ext cx="5054364" cy="5032375"/>
          </a:xfrm>
        </p:spPr>
        <p:txBody>
          <a:bodyPr>
            <a:normAutofit fontScale="85000" lnSpcReduction="20000"/>
          </a:bodyPr>
          <a:lstStyle/>
          <a:p>
            <a:r>
              <a:rPr lang="en-US" i="1"/>
              <a:t>Population</a:t>
            </a:r>
            <a:r>
              <a:rPr lang="en-US"/>
              <a:t>: acute IS + AF</a:t>
            </a:r>
          </a:p>
          <a:p>
            <a:r>
              <a:rPr lang="en-US" i="1"/>
              <a:t>Intervention/Control</a:t>
            </a:r>
            <a:r>
              <a:rPr lang="en-US"/>
              <a:t>:  early/late DOAC</a:t>
            </a:r>
            <a:endParaRPr lang="en-US">
              <a:sym typeface="Wingdings" panose="05000000000000000000" pitchFamily="2" charset="2"/>
            </a:endParaRPr>
          </a:p>
          <a:p>
            <a:pPr lvl="1"/>
            <a:r>
              <a:rPr lang="en-US">
                <a:sym typeface="Wingdings" panose="05000000000000000000" pitchFamily="2" charset="2"/>
              </a:rPr>
              <a:t>Early: ≤48h minor/moderate, 6/7d major</a:t>
            </a:r>
          </a:p>
          <a:p>
            <a:pPr lvl="1"/>
            <a:r>
              <a:rPr lang="en-US">
                <a:sym typeface="Wingdings" panose="05000000000000000000" pitchFamily="2" charset="2"/>
              </a:rPr>
              <a:t>Late: 3/4d minor, 6/7d moderate, 12/13/14d major</a:t>
            </a:r>
          </a:p>
          <a:p>
            <a:r>
              <a:rPr lang="en-US" i="1"/>
              <a:t>1° Outcome</a:t>
            </a:r>
            <a:r>
              <a:rPr lang="en-US"/>
              <a:t>: composite – recurrent IS, SE, </a:t>
            </a:r>
            <a:r>
              <a:rPr lang="en-US" err="1"/>
              <a:t>sx</a:t>
            </a:r>
            <a:r>
              <a:rPr lang="en-US"/>
              <a:t> ICH, major extracranial hemorrhage, vascular death @ 30d</a:t>
            </a:r>
          </a:p>
          <a:p>
            <a:endParaRPr lang="en-US"/>
          </a:p>
          <a:p>
            <a:r>
              <a:rPr lang="en-US" sz="2300"/>
              <a:t>Stroke severity: median NIHSS 5 (IQR 2-12)</a:t>
            </a:r>
          </a:p>
          <a:p>
            <a:pPr lvl="1"/>
            <a:r>
              <a:rPr lang="en-US" sz="2000"/>
              <a:t>Minor (37%):</a:t>
            </a:r>
            <a:r>
              <a:rPr lang="en-US" sz="2000">
                <a:sym typeface="Wingdings" panose="05000000000000000000" pitchFamily="2" charset="2"/>
              </a:rPr>
              <a:t> ≤1.5cm </a:t>
            </a:r>
          </a:p>
          <a:p>
            <a:pPr lvl="1"/>
            <a:r>
              <a:rPr lang="en-US" sz="2000">
                <a:sym typeface="Wingdings" panose="05000000000000000000" pitchFamily="2" charset="2"/>
              </a:rPr>
              <a:t>Moderate (40%): cortical superficial branch of MCA/ACA/PCA distribution</a:t>
            </a:r>
          </a:p>
          <a:p>
            <a:pPr lvl="1"/>
            <a:r>
              <a:rPr lang="en-US" sz="2000">
                <a:sym typeface="Wingdings" panose="05000000000000000000" pitchFamily="2" charset="2"/>
              </a:rPr>
              <a:t>Major (23%): large volume in MCA/ACA/PCA distribution OR &gt;1.5cm in brainstem/cerebellum</a:t>
            </a:r>
            <a:endParaRPr lang="en-US">
              <a:sym typeface="Wingdings" panose="05000000000000000000" pitchFamily="2" charset="2"/>
            </a:endParaRPr>
          </a:p>
          <a:p>
            <a:pPr lvl="1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4CF38-3C9C-40E2-6FBA-1287E15EF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35906" y="6310312"/>
            <a:ext cx="4114800" cy="365125"/>
          </a:xfrm>
        </p:spPr>
        <p:txBody>
          <a:bodyPr/>
          <a:lstStyle/>
          <a:p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N Engl J Med. 2023 Jun 29;388(26):2411-2421.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0610F6-3D59-92A6-E579-57187A7110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11" b="-1620"/>
          <a:stretch/>
        </p:blipFill>
        <p:spPr>
          <a:xfrm>
            <a:off x="5758962" y="4034764"/>
            <a:ext cx="5833948" cy="1853402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9D98B3D-22CE-23C3-7150-23E4C12342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758962" y="1477921"/>
            <a:ext cx="5832779" cy="2191710"/>
          </a:xfrm>
        </p:spPr>
      </p:pic>
    </p:spTree>
    <p:extLst>
      <p:ext uri="{BB962C8B-B14F-4D97-AF65-F5344CB8AC3E}">
        <p14:creationId xmlns:p14="http://schemas.microsoft.com/office/powerpoint/2010/main" val="3800235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B6E5B-193C-7180-4EAA-B08891339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30640" y="6155078"/>
            <a:ext cx="3221292" cy="551573"/>
          </a:xfrm>
        </p:spPr>
        <p:txBody>
          <a:bodyPr/>
          <a:lstStyle/>
          <a:p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Circulation. 2024 May 16. PMID: 38753452.</a:t>
            </a:r>
          </a:p>
          <a:p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JAMA Neurol. 2024 May 28. PMID: 38805207.</a:t>
            </a:r>
          </a:p>
          <a:p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Lancet Neurol. 2013 Jul;12(7):689-705.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EC5437-74FF-947F-9513-C6F22170A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532" y="774286"/>
            <a:ext cx="5867400" cy="51062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08EB7B-BB75-6891-5E34-0A12CBB09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7" y="46267"/>
            <a:ext cx="6244081" cy="291537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CCA2850-67AC-FEDB-30DE-AA912F86A451}"/>
              </a:ext>
            </a:extLst>
          </p:cNvPr>
          <p:cNvGrpSpPr/>
          <p:nvPr/>
        </p:nvGrpSpPr>
        <p:grpSpPr>
          <a:xfrm>
            <a:off x="4797953" y="4949284"/>
            <a:ext cx="4042963" cy="1862449"/>
            <a:chOff x="4640473" y="4873630"/>
            <a:chExt cx="4042963" cy="186244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5E5FA5C-1FC3-CAEA-9D1B-0FA7A8FF0E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54554" r="189"/>
            <a:stretch/>
          </p:blipFill>
          <p:spPr bwMode="auto">
            <a:xfrm>
              <a:off x="5997386" y="5974343"/>
              <a:ext cx="2686050" cy="761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D7B5D93-28CE-9E33-EFB0-13D26315B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40473" y="4873630"/>
              <a:ext cx="1455527" cy="1862449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69A221C-79C3-4FED-AA20-AE05D6B36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83" y="2988950"/>
            <a:ext cx="4541232" cy="3477890"/>
          </a:xfrm>
          <a:prstGeom prst="rect">
            <a:avLst/>
          </a:prstGeom>
        </p:spPr>
      </p:pic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C68717B7-820A-977A-2159-862776FD73EA}"/>
              </a:ext>
            </a:extLst>
          </p:cNvPr>
          <p:cNvSpPr txBox="1">
            <a:spLocks/>
          </p:cNvSpPr>
          <p:nvPr/>
        </p:nvSpPr>
        <p:spPr>
          <a:xfrm>
            <a:off x="39682" y="6494150"/>
            <a:ext cx="4489455" cy="317583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Early DOAC may worsen functional outcomes in IS with PH</a:t>
            </a:r>
          </a:p>
        </p:txBody>
      </p:sp>
      <p:sp>
        <p:nvSpPr>
          <p:cNvPr id="13" name="Content Placeholder 9">
            <a:extLst>
              <a:ext uri="{FF2B5EF4-FFF2-40B4-BE49-F238E27FC236}">
                <a16:creationId xmlns:a16="http://schemas.microsoft.com/office/drawing/2014/main" id="{0A4B256B-04B7-3829-4CD4-3B1249700CAE}"/>
              </a:ext>
            </a:extLst>
          </p:cNvPr>
          <p:cNvSpPr txBox="1">
            <a:spLocks/>
          </p:cNvSpPr>
          <p:nvPr/>
        </p:nvSpPr>
        <p:spPr>
          <a:xfrm>
            <a:off x="6349995" y="275779"/>
            <a:ext cx="5430049" cy="424309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No treatment effect heterogeneity or elevation in </a:t>
            </a:r>
            <a:r>
              <a:rPr lang="en-US" err="1"/>
              <a:t>sx</a:t>
            </a:r>
            <a:r>
              <a:rPr lang="en-US"/>
              <a:t> ICH risk with early DOAC in subgroups: stroke severity, HT 1/2</a:t>
            </a:r>
          </a:p>
        </p:txBody>
      </p:sp>
    </p:spTree>
    <p:extLst>
      <p:ext uri="{BB962C8B-B14F-4D97-AF65-F5344CB8AC3E}">
        <p14:creationId xmlns:p14="http://schemas.microsoft.com/office/powerpoint/2010/main" val="1360771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8352D-B6BA-BFCD-D502-1211DD86B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Timing of OAC Therapy in Acute IS w/ AF (TIMING)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26E9E2-F4F6-5D46-9B5B-37D567FFDF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79498" y="3480209"/>
            <a:ext cx="3609244" cy="214395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3E56C-0D3F-718A-A49D-6D3C19EE5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Circulation. 2022 Oct 4;146(14):1056-1066.</a:t>
            </a:r>
            <a:endParaRPr lang="en-US"/>
          </a:p>
        </p:txBody>
      </p:sp>
      <p:pic>
        <p:nvPicPr>
          <p:cNvPr id="1026" name="Picture 2" descr="Figure 2.">
            <a:extLst>
              <a:ext uri="{FF2B5EF4-FFF2-40B4-BE49-F238E27FC236}">
                <a16:creationId xmlns:a16="http://schemas.microsoft.com/office/drawing/2014/main" id="{4FB3D5EE-53D4-9A8E-D479-861C3920C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708" y="1690688"/>
            <a:ext cx="6106301" cy="165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0CB854-31ED-7988-0CBF-320A91DA12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8742" y="3480210"/>
            <a:ext cx="3665633" cy="214395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AD99C-6687-FE4B-EB4C-6AA84C19BE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4707731" cy="4351338"/>
          </a:xfrm>
        </p:spPr>
        <p:txBody>
          <a:bodyPr>
            <a:normAutofit fontScale="77500" lnSpcReduction="20000"/>
          </a:bodyPr>
          <a:lstStyle/>
          <a:p>
            <a:r>
              <a:rPr lang="en-US" i="1"/>
              <a:t>Population</a:t>
            </a:r>
            <a:r>
              <a:rPr lang="en-US"/>
              <a:t>: acute ischemic stroke + AF</a:t>
            </a:r>
          </a:p>
          <a:p>
            <a:r>
              <a:rPr lang="en-US" i="1"/>
              <a:t>Intervention/Control</a:t>
            </a:r>
            <a:r>
              <a:rPr lang="en-US"/>
              <a:t>:  early/late DOAC</a:t>
            </a:r>
          </a:p>
          <a:p>
            <a:pPr lvl="1"/>
            <a:r>
              <a:rPr lang="en-US">
                <a:sym typeface="Wingdings" panose="05000000000000000000" pitchFamily="2" charset="2"/>
              </a:rPr>
              <a:t>Early: ≤72h</a:t>
            </a:r>
          </a:p>
          <a:p>
            <a:pPr lvl="1"/>
            <a:r>
              <a:rPr lang="en-US">
                <a:sym typeface="Wingdings" panose="05000000000000000000" pitchFamily="2" charset="2"/>
              </a:rPr>
              <a:t>Delayed: 5-10 days</a:t>
            </a:r>
          </a:p>
          <a:p>
            <a:r>
              <a:rPr lang="en-US" i="1"/>
              <a:t>1° Outcome</a:t>
            </a:r>
            <a:r>
              <a:rPr lang="en-US"/>
              <a:t>: composite of recurrent IS, </a:t>
            </a:r>
            <a:r>
              <a:rPr lang="en-US" err="1"/>
              <a:t>sx</a:t>
            </a:r>
            <a:r>
              <a:rPr lang="en-US"/>
              <a:t> ICH, death @ 90d</a:t>
            </a:r>
          </a:p>
          <a:p>
            <a:endParaRPr lang="en-US"/>
          </a:p>
          <a:p>
            <a:r>
              <a:rPr lang="en-US"/>
              <a:t>Non-inferiority margin: 3% </a:t>
            </a:r>
            <a:r>
              <a:rPr lang="en-US">
                <a:sym typeface="Wingdings" pitchFamily="2" charset="2"/>
              </a:rPr>
              <a:t> superiority</a:t>
            </a:r>
          </a:p>
          <a:p>
            <a:r>
              <a:rPr lang="en-US">
                <a:sym typeface="Wingdings" pitchFamily="2" charset="2"/>
              </a:rPr>
              <a:t>Terminated early</a:t>
            </a:r>
          </a:p>
          <a:p>
            <a:r>
              <a:rPr lang="en-US">
                <a:sym typeface="Wingdings" pitchFamily="2" charset="2"/>
              </a:rPr>
              <a:t>NIHSS: median 4 (IQR 2-9)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81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DE736-BDD3-A754-4F29-53F559EE8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/>
              <a:t>Objectives</a:t>
            </a:r>
          </a:p>
        </p:txBody>
      </p:sp>
      <p:pic>
        <p:nvPicPr>
          <p:cNvPr id="6" name="Picture 5" descr="Graph on document with pen">
            <a:extLst>
              <a:ext uri="{FF2B5EF4-FFF2-40B4-BE49-F238E27FC236}">
                <a16:creationId xmlns:a16="http://schemas.microsoft.com/office/drawing/2014/main" id="{5ECC6A04-A25D-BB35-CFF5-B1D08B2BF1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92" r="18070" b="-1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CCD47-D68B-EE00-B941-C89C7FC85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>
            <a:normAutofit lnSpcReduction="10000"/>
          </a:bodyPr>
          <a:lstStyle/>
          <a:p>
            <a:r>
              <a:rPr lang="en-US" sz="2000"/>
              <a:t>Atrial fibrillation (AF) and stroke risk</a:t>
            </a:r>
          </a:p>
          <a:p>
            <a:r>
              <a:rPr lang="en-US" sz="2000"/>
              <a:t>Anticoagulation (AC)</a:t>
            </a:r>
          </a:p>
          <a:p>
            <a:pPr lvl="1"/>
            <a:r>
              <a:rPr lang="en-US" sz="2000"/>
              <a:t>Special populations</a:t>
            </a:r>
          </a:p>
          <a:p>
            <a:pPr lvl="1"/>
            <a:r>
              <a:rPr lang="en-US" sz="2000"/>
              <a:t>Timing of initiation after stroke</a:t>
            </a:r>
          </a:p>
          <a:p>
            <a:r>
              <a:rPr lang="en-US" sz="2000"/>
              <a:t>Ischemic stroke (IS) despite AC</a:t>
            </a:r>
          </a:p>
          <a:p>
            <a:r>
              <a:rPr lang="en-US" sz="2000"/>
              <a:t>Rhythm control &amp; Factor XI/</a:t>
            </a:r>
            <a:r>
              <a:rPr lang="en-US" sz="2000" err="1"/>
              <a:t>XIa</a:t>
            </a:r>
            <a:r>
              <a:rPr lang="en-US" sz="2000"/>
              <a:t> inhibitors</a:t>
            </a:r>
          </a:p>
          <a:p>
            <a:r>
              <a:rPr lang="en-US" sz="2000"/>
              <a:t>AF evaluation after IS</a:t>
            </a:r>
          </a:p>
          <a:p>
            <a:pPr lvl="1"/>
            <a:r>
              <a:rPr lang="en-US" sz="1600"/>
              <a:t>Prolonged cardiac rhythm monitoring</a:t>
            </a:r>
          </a:p>
          <a:p>
            <a:pPr lvl="1"/>
            <a:r>
              <a:rPr lang="en-US" sz="1600"/>
              <a:t>AF burden and IS risk</a:t>
            </a:r>
          </a:p>
          <a:p>
            <a:pPr lvl="1"/>
            <a:r>
              <a:rPr lang="en-US" sz="1600"/>
              <a:t>Atrial high-rate episodes</a:t>
            </a:r>
          </a:p>
          <a:p>
            <a:pPr lvl="1"/>
            <a:r>
              <a:rPr lang="en-US" sz="1600"/>
              <a:t>Wearables</a:t>
            </a:r>
            <a:endParaRPr lang="en-US" sz="1200"/>
          </a:p>
          <a:p>
            <a:endParaRPr lang="en-US" sz="2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9DAC1C-8B5E-A785-D68C-EA4882F09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55598" y="6356350"/>
            <a:ext cx="3254356" cy="365125"/>
          </a:xfrm>
        </p:spPr>
        <p:txBody>
          <a:bodyPr>
            <a:normAutofit/>
          </a:bodyPr>
          <a:lstStyle/>
          <a:p>
            <a:pPr algn="l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945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C72DD-E3D8-7961-0BE1-6A9360CC5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despite AC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6F143-3686-51DE-ED88-9D0C675C3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Lancet Neurol. 2024 Apr;23(4):404-417.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D8D954-097C-CFBA-7936-C207CDA6D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0614044" cy="407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13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6FBB79-1C52-C29A-5F16-C52664568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5278"/>
            <a:ext cx="10603938" cy="2874963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Non-adherence</a:t>
            </a:r>
          </a:p>
          <a:p>
            <a:r>
              <a:rPr lang="en-US"/>
              <a:t>Alternative high-risk mechanism</a:t>
            </a:r>
          </a:p>
          <a:p>
            <a:r>
              <a:rPr lang="en-US"/>
              <a:t>Inappropriate dosing</a:t>
            </a:r>
          </a:p>
          <a:p>
            <a:r>
              <a:rPr lang="en-US"/>
              <a:t>Drug-drug interactions</a:t>
            </a:r>
          </a:p>
          <a:p>
            <a:pPr lvl="1"/>
            <a:r>
              <a:rPr lang="en-US"/>
              <a:t>CYP3A4 / P-glycoprotein efflux pump inducers: ↓ DOAC effect</a:t>
            </a:r>
          </a:p>
          <a:p>
            <a:pPr lvl="2"/>
            <a:r>
              <a:rPr lang="en-US"/>
              <a:t>Carbamazepine, phenytoin, primidone, phenobarbital</a:t>
            </a:r>
          </a:p>
          <a:p>
            <a:pPr lvl="2"/>
            <a:r>
              <a:rPr lang="en-US"/>
              <a:t>Rifampin</a:t>
            </a:r>
          </a:p>
          <a:p>
            <a:pPr lvl="1"/>
            <a:r>
              <a:rPr lang="en-US"/>
              <a:t>Drug-food interaction (rivaroxaban 15mg/20mg:</a:t>
            </a:r>
            <a:r>
              <a:rPr lang="en-US">
                <a:sym typeface="Wingdings" pitchFamily="2" charset="2"/>
              </a:rPr>
              <a:t> bioavailability ↑ w/ food</a:t>
            </a:r>
            <a:r>
              <a:rPr lang="en-US"/>
              <a:t>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AB8E17-617E-6DEE-C2D0-EAD97B264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315278"/>
            <a:ext cx="4114800" cy="365125"/>
          </a:xfrm>
        </p:spPr>
        <p:txBody>
          <a:bodyPr/>
          <a:lstStyle/>
          <a:p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J Am Heart Assoc. 2020 Jul 7;9(13):e017559.</a:t>
            </a:r>
          </a:p>
          <a:p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Ann Neurol. 2020 Feb 12;87(5):677–87.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DA2BBA-5EF3-D955-8CDF-BB4C6CFC7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175" y="3100052"/>
            <a:ext cx="7613650" cy="362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88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91EF32-6409-9838-8CF9-9D5137AE7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J Neurol </a:t>
            </a:r>
            <a:r>
              <a:rPr lang="en-US" b="0" i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Neurosurg</a:t>
            </a:r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 Psychiatry. 2022 Jun;93(6):588-598.</a:t>
            </a:r>
          </a:p>
          <a:p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Stroke. 2022 Aug;53(8):2620-2627. 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913547-0F94-D14D-A598-E23CB962F7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3" b="164"/>
          <a:stretch/>
        </p:blipFill>
        <p:spPr>
          <a:xfrm>
            <a:off x="545149" y="250734"/>
            <a:ext cx="11101701" cy="1894765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3BD4C93-69DC-3EBA-9E70-C59ACEA58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7693" y="2353171"/>
            <a:ext cx="6956179" cy="3795507"/>
          </a:xfrm>
          <a:prstGeom prst="rect">
            <a:avLst/>
          </a:prstGeom>
        </p:spPr>
      </p:pic>
      <p:pic>
        <p:nvPicPr>
          <p:cNvPr id="2050" name="Picture 2" descr="Figure 1.">
            <a:extLst>
              <a:ext uri="{FF2B5EF4-FFF2-40B4-BE49-F238E27FC236}">
                <a16:creationId xmlns:a16="http://schemas.microsoft.com/office/drawing/2014/main" id="{B74289DA-512E-314E-2554-EE90199CE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400" y="2353171"/>
            <a:ext cx="4638907" cy="404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375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8EF3BF-10BC-30E2-B815-7FF1790B1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1 - Key Messages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9CA0B9-A476-DD00-146A-6AFD1DAAF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Ensure comorbidities &amp; symptom mgmt. addressed</a:t>
            </a:r>
          </a:p>
          <a:p>
            <a:r>
              <a:rPr lang="en-US"/>
              <a:t>DOACs (apixaban) preferred </a:t>
            </a:r>
          </a:p>
          <a:p>
            <a:pPr lvl="1"/>
            <a:r>
              <a:rPr lang="en-US"/>
              <a:t>Exceptions: mechanical cardiac valves, mod-severe MV stenosis, rheumatic heart disease</a:t>
            </a:r>
          </a:p>
          <a:p>
            <a:r>
              <a:rPr lang="en-US"/>
              <a:t>Concurrent AP </a:t>
            </a:r>
            <a:r>
              <a:rPr lang="en-US" err="1"/>
              <a:t>tx</a:t>
            </a:r>
            <a:r>
              <a:rPr lang="en-US"/>
              <a:t> indicated </a:t>
            </a:r>
            <a:r>
              <a:rPr lang="en-US">
                <a:sym typeface="Wingdings" pitchFamily="2" charset="2"/>
              </a:rPr>
              <a:t> DOAC + P2Y12 inhibitor</a:t>
            </a:r>
          </a:p>
          <a:p>
            <a:r>
              <a:rPr lang="en-US">
                <a:sym typeface="Wingdings" pitchFamily="2" charset="2"/>
              </a:rPr>
              <a:t>Assess (and re-assess) bleeding risk</a:t>
            </a:r>
          </a:p>
          <a:p>
            <a:r>
              <a:rPr lang="en-US">
                <a:sym typeface="Wingdings" pitchFamily="2" charset="2"/>
              </a:rPr>
              <a:t>Early DOAC for mild-moderate infarcts appears safe &amp; efficacious</a:t>
            </a:r>
          </a:p>
          <a:p>
            <a:r>
              <a:rPr lang="en-US">
                <a:sym typeface="Wingdings" pitchFamily="2" charset="2"/>
              </a:rPr>
              <a:t>Switching 1 DOAC to another has unclear benefit when IS occurs despite AC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970971-81BE-CDF5-0C20-3D713FE9D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775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7AECEEF-98C1-C5EE-546A-CAB36061D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365125"/>
            <a:ext cx="10734040" cy="1325563"/>
          </a:xfrm>
        </p:spPr>
        <p:txBody>
          <a:bodyPr/>
          <a:lstStyle/>
          <a:p>
            <a:r>
              <a:rPr lang="en-US"/>
              <a:t>Novel Approaches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5BB6A97-43B6-5D63-3B82-8E373B2E06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9760" y="1825625"/>
            <a:ext cx="5400040" cy="4351338"/>
          </a:xfrm>
        </p:spPr>
        <p:txBody>
          <a:bodyPr/>
          <a:lstStyle/>
          <a:p>
            <a:r>
              <a:rPr lang="en-US"/>
              <a:t>Left atrial appendage occlusion </a:t>
            </a:r>
          </a:p>
          <a:p>
            <a:r>
              <a:rPr lang="en-US"/>
              <a:t>Permanent CCA filters </a:t>
            </a:r>
          </a:p>
          <a:p>
            <a:r>
              <a:rPr lang="en-US"/>
              <a:t>Early rhythm control</a:t>
            </a:r>
          </a:p>
          <a:p>
            <a:r>
              <a:rPr lang="en-US"/>
              <a:t>Novel OACs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05B65-DDD5-530B-D589-7349E1E1C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7360" y="5959025"/>
            <a:ext cx="4114800" cy="533850"/>
          </a:xfrm>
        </p:spPr>
        <p:txBody>
          <a:bodyPr/>
          <a:lstStyle/>
          <a:p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J Clin Med. 2023 Sep 5;12(18):5784.</a:t>
            </a:r>
          </a:p>
          <a:p>
            <a:r>
              <a:rPr lang="fr-FR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Lancet </a:t>
            </a:r>
            <a:r>
              <a:rPr lang="fr-FR" b="0" i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Neurol</a:t>
            </a:r>
            <a:r>
              <a:rPr lang="fr-FR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. 2024 Apr;23(4):404-417.</a:t>
            </a:r>
          </a:p>
          <a:p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Curr </a:t>
            </a:r>
            <a:r>
              <a:rPr lang="en-US" b="0" i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Cardiol</a:t>
            </a:r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 Rep. 2020 Sep 10;22(11):144.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649FDE-1ADD-7D94-81A4-85D9757B5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801" y="131831"/>
            <a:ext cx="5675783" cy="32845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D24DAA-9D9E-AEF2-6079-192E5CF23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907" y="3486702"/>
            <a:ext cx="7122677" cy="32375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F9661E-6DEA-9EBA-5B0D-F12F1941C3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86" y="4036276"/>
            <a:ext cx="2829824" cy="16369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6B21D7-3E6F-D083-F251-BA4F543599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7321" y="4403768"/>
            <a:ext cx="2239261" cy="104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85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4FA83-D8A9-E682-D706-A3754A3CD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10312"/>
            <a:ext cx="3377259" cy="365125"/>
          </a:xfrm>
        </p:spPr>
        <p:txBody>
          <a:bodyPr/>
          <a:lstStyle/>
          <a:p>
            <a:r>
              <a:rPr lang="fr-FR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Lancet </a:t>
            </a:r>
            <a:r>
              <a:rPr lang="fr-FR" b="0" i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Neurol</a:t>
            </a:r>
            <a:r>
              <a:rPr lang="fr-FR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. 2024 Apr;23(4):404-417.</a:t>
            </a:r>
          </a:p>
          <a:p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 N Engl J Med. 2020 Oct 1;383(14):1305-1316.</a:t>
            </a:r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6E8061D-2A4C-BAE3-CC5B-E76C649C3F46}"/>
              </a:ext>
            </a:extLst>
          </p:cNvPr>
          <p:cNvGrpSpPr/>
          <p:nvPr/>
        </p:nvGrpSpPr>
        <p:grpSpPr>
          <a:xfrm>
            <a:off x="448874" y="1471454"/>
            <a:ext cx="3066460" cy="4752658"/>
            <a:chOff x="1042699" y="1870075"/>
            <a:chExt cx="2685693" cy="43068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5F2CE5-AC99-E917-61E9-AEB1209CD4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8497" r="14919"/>
            <a:stretch/>
          </p:blipFill>
          <p:spPr>
            <a:xfrm>
              <a:off x="2052320" y="1870075"/>
              <a:ext cx="1676072" cy="430688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768D508-9E65-ADBF-EE0E-8984625E01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90010"/>
            <a:stretch/>
          </p:blipFill>
          <p:spPr>
            <a:xfrm>
              <a:off x="1042699" y="1870075"/>
              <a:ext cx="1009621" cy="4306888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E6C1214-2EC9-F5AA-B352-C5D95CB2E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630" y="365125"/>
            <a:ext cx="3919233" cy="371651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9476E5C-1741-4A9B-2050-9C047C20BFFE}"/>
              </a:ext>
            </a:extLst>
          </p:cNvPr>
          <p:cNvGrpSpPr/>
          <p:nvPr/>
        </p:nvGrpSpPr>
        <p:grpSpPr>
          <a:xfrm>
            <a:off x="8003863" y="758199"/>
            <a:ext cx="3919233" cy="2930366"/>
            <a:chOff x="8382000" y="171576"/>
            <a:chExt cx="3586480" cy="265759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E987EB7-8FF1-16E1-C8D7-35EDA850CD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51" b="68325"/>
            <a:stretch/>
          </p:blipFill>
          <p:spPr>
            <a:xfrm>
              <a:off x="8382000" y="171576"/>
              <a:ext cx="3586480" cy="208394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CFF7EF4-18D5-059C-4881-22500D83A8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91281" r="351"/>
            <a:stretch/>
          </p:blipFill>
          <p:spPr>
            <a:xfrm>
              <a:off x="8382000" y="2255520"/>
              <a:ext cx="3586480" cy="573653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858E6371-FF5A-3E33-539D-36ED6DD9E4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4630" y="4229492"/>
            <a:ext cx="7783825" cy="22633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0D7352-26FD-50E1-FC1C-5C76F2A2F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874" y="365125"/>
            <a:ext cx="10904926" cy="1325563"/>
          </a:xfrm>
        </p:spPr>
        <p:txBody>
          <a:bodyPr/>
          <a:lstStyle/>
          <a:p>
            <a:r>
              <a:rPr lang="en-US"/>
              <a:t>Rhythm Control</a:t>
            </a:r>
          </a:p>
        </p:txBody>
      </p:sp>
    </p:spTree>
    <p:extLst>
      <p:ext uri="{BB962C8B-B14F-4D97-AF65-F5344CB8AC3E}">
        <p14:creationId xmlns:p14="http://schemas.microsoft.com/office/powerpoint/2010/main" val="1297716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282E7-556C-EEE8-932F-EE78D6607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Lancet </a:t>
            </a:r>
            <a:r>
              <a:rPr lang="fr-FR" b="0" i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Neurol</a:t>
            </a:r>
            <a:r>
              <a:rPr lang="fr-FR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. 2024 Apr;23(4):404-417.</a:t>
            </a:r>
          </a:p>
          <a:p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J Am Heart Assoc. 2022 Feb;11(3):e023391.</a:t>
            </a:r>
            <a:endParaRPr lang="fr-FR" b="0" i="0">
              <a:solidFill>
                <a:srgbClr val="212121"/>
              </a:solidFill>
              <a:effectLst/>
              <a:highlight>
                <a:srgbClr val="FFFFFF"/>
              </a:highlight>
              <a:latin typeface="BlinkMacSystemFon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1235C3A-9515-4452-DBD7-9D9103EA32FC}"/>
              </a:ext>
            </a:extLst>
          </p:cNvPr>
          <p:cNvGrpSpPr/>
          <p:nvPr/>
        </p:nvGrpSpPr>
        <p:grpSpPr>
          <a:xfrm>
            <a:off x="217250" y="909875"/>
            <a:ext cx="3156180" cy="5038249"/>
            <a:chOff x="1042699" y="1870075"/>
            <a:chExt cx="2535207" cy="430688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4F87203-BD70-0317-EC4D-46333A52F6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4905"/>
            <a:stretch/>
          </p:blipFill>
          <p:spPr>
            <a:xfrm>
              <a:off x="2052320" y="1870075"/>
              <a:ext cx="1525586" cy="430688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A208E90-6F93-D734-837A-347E9E0E6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0010"/>
            <a:stretch/>
          </p:blipFill>
          <p:spPr>
            <a:xfrm>
              <a:off x="1042699" y="1870075"/>
              <a:ext cx="1009621" cy="4306888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0645DF4-4E95-64F1-D4D4-37E3709E8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430" y="155542"/>
            <a:ext cx="8818570" cy="29535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FA362F-F70C-C300-2404-4B17BF188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6515" y="3109063"/>
            <a:ext cx="7772400" cy="307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38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FE44BC-3B02-67F2-AA88-F6C951A6D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 Factor XI &amp; </a:t>
            </a:r>
            <a:r>
              <a:rPr lang="en-US" err="1"/>
              <a:t>XIa</a:t>
            </a:r>
            <a:r>
              <a:rPr lang="en-US"/>
              <a:t> Inhibitors</a:t>
            </a:r>
          </a:p>
        </p:txBody>
      </p:sp>
      <p:pic>
        <p:nvPicPr>
          <p:cNvPr id="3074" name="Picture 2" descr="Figure 1.">
            <a:extLst>
              <a:ext uri="{FF2B5EF4-FFF2-40B4-BE49-F238E27FC236}">
                <a16:creationId xmlns:a16="http://schemas.microsoft.com/office/drawing/2014/main" id="{75D37633-9500-62DC-DE7B-987588B83B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0027" y="2350409"/>
            <a:ext cx="6039633" cy="381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628CFD-D88D-E9CF-BC1D-B9C19141A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Circulation. 2023 Mar 14;147(11):897-913.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11D8A6-3B19-91C0-D6C6-89488ADDCD08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38200" y="1646238"/>
            <a:ext cx="10662920" cy="4351338"/>
          </a:xfrm>
        </p:spPr>
        <p:txBody>
          <a:bodyPr/>
          <a:lstStyle/>
          <a:p>
            <a:r>
              <a:rPr lang="en-US"/>
              <a:t>Factor XI </a:t>
            </a:r>
            <a:r>
              <a:rPr lang="en-US">
                <a:sym typeface="Wingdings" pitchFamily="2" charset="2"/>
              </a:rPr>
              <a:t> d</a:t>
            </a:r>
            <a:r>
              <a:rPr lang="en-US"/>
              <a:t>ifferential role in hemostasis &amp; thrombosis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73CC76-F333-6EF2-F310-621854AEE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687" y="2284189"/>
            <a:ext cx="5892313" cy="394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9862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24B951-3579-1E84-1646-FD0F9732D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69" y="741680"/>
            <a:ext cx="8148320" cy="248312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0DB24-4BEF-4F90-637D-1ADB9D3B4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J Clin Med. 2023 Aug 26;12(17):5562.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E45275-6A54-14E0-3394-B4A823B09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69" y="3341641"/>
            <a:ext cx="8166709" cy="2483121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BEA4518C-3549-4114-A0EC-3CBC0B684BB0}"/>
              </a:ext>
            </a:extLst>
          </p:cNvPr>
          <p:cNvSpPr txBox="1">
            <a:spLocks/>
          </p:cNvSpPr>
          <p:nvPr/>
        </p:nvSpPr>
        <p:spPr>
          <a:xfrm>
            <a:off x="8067759" y="1602104"/>
            <a:ext cx="4054109" cy="45142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Phase 3 AF trials</a:t>
            </a:r>
          </a:p>
          <a:p>
            <a:pPr lvl="1"/>
            <a:r>
              <a:rPr lang="en-US"/>
              <a:t>OCEANIC-AF (</a:t>
            </a:r>
            <a:r>
              <a:rPr lang="en-US" err="1"/>
              <a:t>asundexian</a:t>
            </a:r>
            <a:r>
              <a:rPr lang="en-US"/>
              <a:t>)  terminated </a:t>
            </a:r>
            <a:r>
              <a:rPr lang="en-US">
                <a:sym typeface="Wingdings" pitchFamily="2" charset="2"/>
              </a:rPr>
              <a:t> lack of efficacy</a:t>
            </a:r>
          </a:p>
          <a:p>
            <a:pPr lvl="1"/>
            <a:r>
              <a:rPr lang="en-US">
                <a:sym typeface="Wingdings" pitchFamily="2" charset="2"/>
              </a:rPr>
              <a:t>LIBREXIA-AF (</a:t>
            </a:r>
            <a:r>
              <a:rPr lang="en-US" err="1">
                <a:sym typeface="Wingdings" pitchFamily="2" charset="2"/>
              </a:rPr>
              <a:t>milvexian</a:t>
            </a:r>
            <a:r>
              <a:rPr lang="en-US">
                <a:sym typeface="Wingdings" pitchFamily="2" charset="2"/>
              </a:rPr>
              <a:t>)  active</a:t>
            </a:r>
          </a:p>
          <a:p>
            <a:pPr lvl="1"/>
            <a:r>
              <a:rPr lang="en-US">
                <a:sym typeface="Wingdings" pitchFamily="2" charset="2"/>
              </a:rPr>
              <a:t>LILAC-TIMI 76 (</a:t>
            </a:r>
            <a:r>
              <a:rPr lang="en-US" err="1">
                <a:sym typeface="Wingdings" pitchFamily="2" charset="2"/>
              </a:rPr>
              <a:t>abelacimab</a:t>
            </a:r>
            <a:r>
              <a:rPr lang="en-US">
                <a:sym typeface="Wingdings" pitchFamily="2" charset="2"/>
              </a:rPr>
              <a:t>)  active</a:t>
            </a:r>
          </a:p>
          <a:p>
            <a:pPr lvl="2"/>
            <a:r>
              <a:rPr lang="en-US">
                <a:sym typeface="Wingdings" pitchFamily="2" charset="2"/>
              </a:rPr>
              <a:t>Phase 2b: 67% ↓ risk of hemorrhage vs. rivaroxaban (N=1287)</a:t>
            </a:r>
          </a:p>
          <a:p>
            <a:pPr lvl="2"/>
            <a:r>
              <a:rPr lang="en-US">
                <a:sym typeface="Wingdings" pitchFamily="2" charset="2"/>
              </a:rPr>
              <a:t>Prior stroke excluded</a:t>
            </a:r>
          </a:p>
          <a:p>
            <a:pPr lvl="1"/>
            <a:endParaRPr lang="en-US">
              <a:sym typeface="Wingdings" pitchFamily="2" charset="2"/>
            </a:endParaRPr>
          </a:p>
          <a:p>
            <a:pPr lvl="2"/>
            <a:endParaRPr lang="en-US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972047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62F80-E173-B51A-FB3C-164338896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Cardiac Rhythm Evaluation – AF after 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5E2C1C4-FD70-CE47-6745-836E5EDFD9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6292" y="5372241"/>
                <a:ext cx="10515600" cy="80472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>
                    <a:sym typeface="Wingdings" pitchFamily="2" charset="2"/>
                  </a:rPr>
                  <a:t>Range 24 hours – 3 years </a:t>
                </a:r>
              </a:p>
              <a:p>
                <a:r>
                  <a:rPr lang="en-US"/>
                  <a:t>RCTs </a:t>
                </a:r>
                <a:r>
                  <a:rPr lang="en-US">
                    <a:sym typeface="Wingdings" pitchFamily="2" charset="2"/>
                  </a:rPr>
                  <a:t> designed/powered to detect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∆</m:t>
                    </m:r>
                  </m:oMath>
                </a14:m>
                <a:r>
                  <a:rPr lang="en-US">
                    <a:sym typeface="Wingdings" pitchFamily="2" charset="2"/>
                  </a:rPr>
                  <a:t> AF rates (not IS rates) 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5E2C1C4-FD70-CE47-6745-836E5EDFD9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6292" y="5372241"/>
                <a:ext cx="10515600" cy="804722"/>
              </a:xfrm>
              <a:blipFill>
                <a:blip r:embed="rId3"/>
                <a:stretch>
                  <a:fillRect l="-928" t="-18939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BE00E-8755-51A7-205A-E7A12F918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Stroke. 2024 Jan;55(1):205-213.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B7784B-37E2-7E4B-0FB1-1406EF32F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1353734"/>
            <a:ext cx="10515601" cy="376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01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7FD61-97EA-96CD-8989-FC20354E5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62"/>
            <a:ext cx="10075651" cy="1325563"/>
          </a:xfrm>
        </p:spPr>
        <p:txBody>
          <a:bodyPr>
            <a:normAutofit/>
          </a:bodyPr>
          <a:lstStyle/>
          <a:p>
            <a:r>
              <a:rPr lang="en-US" sz="4000"/>
              <a:t>Atrial Fibrillation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EED29F-FCB3-A4DD-CEF9-CFF3ED6B73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4517" y="1457568"/>
                <a:ext cx="4906992" cy="3942960"/>
              </a:xfrm>
            </p:spPr>
            <p:txBody>
              <a:bodyPr>
                <a:normAutofit/>
              </a:bodyPr>
              <a:lstStyle/>
              <a:p>
                <a:r>
                  <a:rPr lang="en-US" sz="2500"/>
                  <a:t>Global prevalence: ~59.7 million (2019)</a:t>
                </a:r>
              </a:p>
              <a:p>
                <a:r>
                  <a:rPr lang="en-US" sz="2500"/>
                  <a:t>Lifetime risk ~33% (US, </a:t>
                </a:r>
                <a14:m>
                  <m:oMath xmlns:m="http://schemas.openxmlformats.org/officeDocument/2006/math">
                    <m:r>
                      <a:rPr lang="en-US" sz="2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500"/>
                  <a:t>45 y)</a:t>
                </a:r>
              </a:p>
              <a:p>
                <a:pPr lvl="1"/>
                <a:r>
                  <a:rPr lang="en-US" sz="2400"/>
                  <a:t>↑ Caucasians</a:t>
                </a:r>
              </a:p>
              <a:p>
                <a:pPr lvl="1"/>
                <a:r>
                  <a:rPr lang="en-US"/>
                  <a:t>M &gt; F</a:t>
                </a:r>
                <a:endParaRPr lang="en-US" sz="2100"/>
              </a:p>
              <a:p>
                <a:endParaRPr lang="en-US" sz="25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EED29F-FCB3-A4DD-CEF9-CFF3ED6B73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4517" y="1457568"/>
                <a:ext cx="4906992" cy="3942960"/>
              </a:xfrm>
              <a:blipFill>
                <a:blip r:embed="rId3"/>
                <a:stretch>
                  <a:fillRect l="-1739" t="-2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378FBA-5B7D-7F50-3DFA-D0C9BF966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063344"/>
            <a:ext cx="4114800" cy="612094"/>
          </a:xfrm>
        </p:spPr>
        <p:txBody>
          <a:bodyPr/>
          <a:lstStyle/>
          <a:p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Lancet Reg Health Eur. 2024 Feb 1;37:100786.</a:t>
            </a:r>
            <a:endParaRPr lang="en-US" b="0" i="0">
              <a:solidFill>
                <a:srgbClr val="212121"/>
              </a:solidFill>
              <a:effectLst/>
              <a:highlight>
                <a:srgbClr val="FFFFFF"/>
              </a:highlight>
              <a:latin typeface="BlinkMacSystemFont"/>
              <a:cs typeface="Arial" panose="020B0604020202020204" pitchFamily="34" charset="0"/>
            </a:endParaRPr>
          </a:p>
          <a:p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  <a:cs typeface="Arial" panose="020B0604020202020204" pitchFamily="34" charset="0"/>
              </a:rPr>
              <a:t>BMC Public Health. 2022 Nov 3;22(1):2015.</a:t>
            </a:r>
          </a:p>
          <a:p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J Am Coll </a:t>
            </a:r>
            <a:r>
              <a:rPr lang="en-US" b="0" i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Cardiol</a:t>
            </a:r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. 2020 Apr 14;75(14):1689-1713.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E7B28A7-62FA-AE48-C7E1-3BFC4D04A1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" b="52358"/>
          <a:stretch/>
        </p:blipFill>
        <p:spPr>
          <a:xfrm>
            <a:off x="5287991" y="430162"/>
            <a:ext cx="6505757" cy="20828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C396E9-ABED-E33C-AD79-74909C2A6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2719" y="2549913"/>
            <a:ext cx="6611030" cy="3942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4956BE-6D85-F8C8-5138-E11E57B41C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251" y="3429000"/>
            <a:ext cx="4469656" cy="261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6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EE639A-204F-83C7-B371-FAB595C59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4652"/>
            <a:ext cx="4114800" cy="365125"/>
          </a:xfrm>
        </p:spPr>
        <p:txBody>
          <a:bodyPr/>
          <a:lstStyle/>
          <a:p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Stroke. 2024 Jan;55(1):205-213.</a:t>
            </a:r>
            <a:endParaRPr lang="en-US"/>
          </a:p>
          <a:p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Lancet Neurol. 2024 Jan;23(1):110-122.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59F664-D6FE-D905-91B9-52FFA80F0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0" y="78223"/>
            <a:ext cx="7289800" cy="312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5852F0-3BD5-A10D-086B-6F32F09CB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047" y="3202423"/>
            <a:ext cx="7157905" cy="3136464"/>
          </a:xfrm>
          <a:prstGeom prst="rect">
            <a:avLst/>
          </a:prstGeom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461F5780-B00A-058A-EBEB-B1DA0436789C}"/>
              </a:ext>
            </a:extLst>
          </p:cNvPr>
          <p:cNvSpPr/>
          <p:nvPr/>
        </p:nvSpPr>
        <p:spPr>
          <a:xfrm>
            <a:off x="2071561" y="922492"/>
            <a:ext cx="234669" cy="720191"/>
          </a:xfrm>
          <a:prstGeom prst="leftBrac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6E6C8D-7A61-5EA4-1B0F-7D5CCDC74DF8}"/>
              </a:ext>
            </a:extLst>
          </p:cNvPr>
          <p:cNvCxnSpPr/>
          <p:nvPr/>
        </p:nvCxnSpPr>
        <p:spPr>
          <a:xfrm flipH="1">
            <a:off x="1736135" y="1942088"/>
            <a:ext cx="6708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1FC0D3-56E3-CF47-F1D4-DC9F5AAD6BAB}"/>
              </a:ext>
            </a:extLst>
          </p:cNvPr>
          <p:cNvCxnSpPr/>
          <p:nvPr/>
        </p:nvCxnSpPr>
        <p:spPr>
          <a:xfrm flipH="1">
            <a:off x="1736135" y="2384452"/>
            <a:ext cx="6708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964471-93F8-76C4-A719-E891A5C77823}"/>
              </a:ext>
            </a:extLst>
          </p:cNvPr>
          <p:cNvCxnSpPr/>
          <p:nvPr/>
        </p:nvCxnSpPr>
        <p:spPr>
          <a:xfrm flipH="1">
            <a:off x="1780248" y="2814679"/>
            <a:ext cx="6708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BE4FAB1F-E907-9E8D-27C2-920FF6DAD673}"/>
              </a:ext>
            </a:extLst>
          </p:cNvPr>
          <p:cNvSpPr txBox="1">
            <a:spLocks/>
          </p:cNvSpPr>
          <p:nvPr/>
        </p:nvSpPr>
        <p:spPr>
          <a:xfrm>
            <a:off x="919263" y="1130734"/>
            <a:ext cx="1597784" cy="3117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/>
              <a:t>Cryptogenic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E197D72C-7652-9126-8D85-B1A2BBDAE52C}"/>
              </a:ext>
            </a:extLst>
          </p:cNvPr>
          <p:cNvSpPr txBox="1">
            <a:spLocks/>
          </p:cNvSpPr>
          <p:nvPr/>
        </p:nvSpPr>
        <p:spPr>
          <a:xfrm>
            <a:off x="97104" y="1812836"/>
            <a:ext cx="1772156" cy="28817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/>
              <a:t>~50% Cryptogenic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04BB1738-F54A-A78B-FB39-1E5EF654230A}"/>
              </a:ext>
            </a:extLst>
          </p:cNvPr>
          <p:cNvSpPr txBox="1">
            <a:spLocks/>
          </p:cNvSpPr>
          <p:nvPr/>
        </p:nvSpPr>
        <p:spPr>
          <a:xfrm>
            <a:off x="186116" y="2240364"/>
            <a:ext cx="1683143" cy="28817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/>
              <a:t>66% Cryptogenic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C6A877A2-508E-B9A9-D07C-CDADEE02CAE7}"/>
              </a:ext>
            </a:extLst>
          </p:cNvPr>
          <p:cNvSpPr txBox="1">
            <a:spLocks/>
          </p:cNvSpPr>
          <p:nvPr/>
        </p:nvSpPr>
        <p:spPr>
          <a:xfrm>
            <a:off x="97104" y="2689470"/>
            <a:ext cx="1772156" cy="28817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err="1"/>
              <a:t>cSVD</a:t>
            </a:r>
            <a:r>
              <a:rPr lang="en-US" sz="1500"/>
              <a:t> or LAA stroke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787A165D-5E85-6230-0D4C-FDFBC8453285}"/>
              </a:ext>
            </a:extLst>
          </p:cNvPr>
          <p:cNvSpPr/>
          <p:nvPr/>
        </p:nvSpPr>
        <p:spPr>
          <a:xfrm>
            <a:off x="7104807" y="4424720"/>
            <a:ext cx="89012" cy="412694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728CF69E-9D22-7A6E-3E44-5CDC4A571EC7}"/>
              </a:ext>
            </a:extLst>
          </p:cNvPr>
          <p:cNvSpPr/>
          <p:nvPr/>
        </p:nvSpPr>
        <p:spPr>
          <a:xfrm>
            <a:off x="7985490" y="4424720"/>
            <a:ext cx="89012" cy="412694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5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8D2ED6-3ED7-72F7-E4CB-139633528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26267" y="6259836"/>
            <a:ext cx="4114800" cy="365125"/>
          </a:xfrm>
        </p:spPr>
        <p:txBody>
          <a:bodyPr/>
          <a:lstStyle/>
          <a:p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Neurology. 2022 May 10;98(19):e1942-e1952.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4BC88C-2CB5-FDEF-B77F-74FEED49C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00" y="338825"/>
            <a:ext cx="6091065" cy="36604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92BA22-AD6F-217F-1260-6B6599F05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435" y="1319676"/>
            <a:ext cx="6129081" cy="3757009"/>
          </a:xfrm>
          <a:prstGeom prst="rect">
            <a:avLst/>
          </a:prstGeom>
        </p:spPr>
      </p:pic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996B7200-5286-A950-1CF2-1C8EEADC9A48}"/>
              </a:ext>
            </a:extLst>
          </p:cNvPr>
          <p:cNvSpPr txBox="1">
            <a:spLocks/>
          </p:cNvSpPr>
          <p:nvPr/>
        </p:nvSpPr>
        <p:spPr>
          <a:xfrm>
            <a:off x="218484" y="5076685"/>
            <a:ext cx="10442097" cy="1548276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Prolonged cardiac rhythm monitoring in stroke populations:</a:t>
            </a:r>
          </a:p>
          <a:p>
            <a:r>
              <a:rPr lang="en-US"/>
              <a:t>Increased AC initiation</a:t>
            </a:r>
          </a:p>
          <a:p>
            <a:r>
              <a:rPr lang="en-US"/>
              <a:t>Unclear effect on recurrent stroke risk</a:t>
            </a:r>
          </a:p>
          <a:p>
            <a:r>
              <a:rPr lang="en-US"/>
              <a:t>AF burden often low</a:t>
            </a:r>
          </a:p>
        </p:txBody>
      </p:sp>
    </p:spTree>
    <p:extLst>
      <p:ext uri="{BB962C8B-B14F-4D97-AF65-F5344CB8AC3E}">
        <p14:creationId xmlns:p14="http://schemas.microsoft.com/office/powerpoint/2010/main" val="30717786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A5F5BA-9055-0326-081E-3FFF74A85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" y="336406"/>
            <a:ext cx="3932237" cy="667778"/>
          </a:xfrm>
        </p:spPr>
        <p:txBody>
          <a:bodyPr/>
          <a:lstStyle/>
          <a:p>
            <a:r>
              <a:rPr lang="en-US"/>
              <a:t>LOOP Study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8D2ED6-3ED7-72F7-E4CB-139633528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1888" y="6299705"/>
            <a:ext cx="4114800" cy="365125"/>
          </a:xfrm>
        </p:spPr>
        <p:txBody>
          <a:bodyPr/>
          <a:lstStyle/>
          <a:p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Lancet. 2021 Oct 23;398(10310):1507-1516.</a:t>
            </a:r>
          </a:p>
          <a:p>
            <a:r>
              <a:rPr lang="en-US" b="0" i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Eur</a:t>
            </a:r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 Stroke J. 2023 Mar;8(1):106-116.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542A1D-0AFC-B72C-3574-A0EE9A662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5" y="3156268"/>
            <a:ext cx="3932237" cy="3508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123B9A-7B8F-CDFC-A521-25EA7D62A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160" y="560479"/>
            <a:ext cx="7101840" cy="259217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81DF8EE-722F-7900-A6DA-971E9C2A3296}"/>
              </a:ext>
            </a:extLst>
          </p:cNvPr>
          <p:cNvGrpSpPr/>
          <p:nvPr/>
        </p:nvGrpSpPr>
        <p:grpSpPr>
          <a:xfrm>
            <a:off x="4373930" y="3429000"/>
            <a:ext cx="7578840" cy="2592769"/>
            <a:chOff x="4525111" y="332587"/>
            <a:chExt cx="7270379" cy="217563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B63E28D-271A-367A-1BC1-E2DDBB48D2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74393"/>
            <a:stretch/>
          </p:blipFill>
          <p:spPr>
            <a:xfrm>
              <a:off x="4525111" y="332587"/>
              <a:ext cx="7270379" cy="138445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29CC9B3-8EAC-DD94-0958-554640AA28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5366"/>
            <a:stretch/>
          </p:blipFill>
          <p:spPr>
            <a:xfrm>
              <a:off x="4525111" y="1717040"/>
              <a:ext cx="7270379" cy="791185"/>
            </a:xfrm>
            <a:prstGeom prst="rect">
              <a:avLst/>
            </a:prstGeom>
          </p:spPr>
        </p:pic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AA373C-89BF-FC98-33E3-9401F4EFD6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6240" y="1099363"/>
            <a:ext cx="7843520" cy="2672833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i="1"/>
              <a:t>Population</a:t>
            </a:r>
            <a:r>
              <a:rPr lang="en-US" sz="1800"/>
              <a:t>: 70-90 y + HTN / DM / prior stroke / HF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i="1"/>
              <a:t>Intervention/Control</a:t>
            </a:r>
            <a:r>
              <a:rPr lang="en-US" sz="1800"/>
              <a:t>: ILR / usual care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i="1"/>
              <a:t>1° Outcome</a:t>
            </a:r>
            <a:r>
              <a:rPr lang="en-US" sz="1800"/>
              <a:t>: stroke / systemic embolism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/>
              <a:t>* CHA</a:t>
            </a:r>
            <a:r>
              <a:rPr lang="en-US" sz="1800" baseline="-25000"/>
              <a:t>2</a:t>
            </a:r>
            <a:r>
              <a:rPr lang="en-US" sz="1800"/>
              <a:t>DS</a:t>
            </a:r>
            <a:r>
              <a:rPr lang="en-US" sz="1800" baseline="-25000"/>
              <a:t>2</a:t>
            </a:r>
            <a:r>
              <a:rPr lang="en-US" sz="1800"/>
              <a:t>-VASc: median 4 (IQR 3-4)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/>
              <a:t>* Prior stroke/TIA/SE: ~25%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/>
              <a:t>* AF detection: ILR ~32%, usual care ~12%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059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67AEF-1B74-0D98-E566-00E7AC3C5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Am Heart J. 2023 Nov;265:66-76.</a:t>
            </a:r>
          </a:p>
          <a:p>
            <a:r>
              <a:rPr lang="en-US" b="0" i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Eur</a:t>
            </a:r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 Heart J. 2024 Feb 1;45(5):396-398.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8A0CD3-ADEA-ED4E-DB39-9192A7D19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046" y="607830"/>
            <a:ext cx="5591045" cy="56423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9853F0-4659-28EC-B5DA-3B407778E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09" y="1472756"/>
            <a:ext cx="6100825" cy="391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0418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ED8E83-4ECE-CD7C-8A4B-FF4250585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AF Burden &amp; IS Risk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5A5368-479C-2D76-9F43-D42B241C90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3982403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IS risk ↑ </a:t>
            </a:r>
            <a:r>
              <a:rPr lang="en-US">
                <a:sym typeface="Wingdings" pitchFamily="2" charset="2"/>
              </a:rPr>
              <a:t>permanent &gt; paroxysmal AF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22B765-9DE2-0A87-8026-002FE2DDC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800" y="365125"/>
            <a:ext cx="5334000" cy="3167380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Predictors of AF burden</a:t>
            </a:r>
          </a:p>
          <a:p>
            <a:pPr lvl="1"/>
            <a:r>
              <a:rPr lang="en-US"/>
              <a:t>Age</a:t>
            </a:r>
          </a:p>
          <a:p>
            <a:pPr lvl="1"/>
            <a:r>
              <a:rPr lang="en-US"/>
              <a:t>Left atrial enlargement</a:t>
            </a:r>
          </a:p>
          <a:p>
            <a:pPr lvl="1"/>
            <a:r>
              <a:rPr lang="en-US"/>
              <a:t>Natriuretic peptides</a:t>
            </a:r>
          </a:p>
          <a:p>
            <a:pPr lvl="1"/>
            <a:r>
              <a:rPr lang="en-US"/>
              <a:t>Frequent PACs</a:t>
            </a:r>
          </a:p>
          <a:p>
            <a:pPr lvl="1"/>
            <a:endParaRPr lang="en-US"/>
          </a:p>
          <a:p>
            <a:r>
              <a:rPr lang="en-US"/>
              <a:t>Burden of paroxysmal AF ~ IS risk</a:t>
            </a:r>
          </a:p>
          <a:p>
            <a:pPr lvl="1"/>
            <a:r>
              <a:rPr lang="en-US"/>
              <a:t>ASSERT (post-hoc analysis) </a:t>
            </a:r>
            <a:r>
              <a:rPr lang="en-US">
                <a:sym typeface="Wingdings" pitchFamily="2" charset="2"/>
              </a:rPr>
              <a:t> 24h</a:t>
            </a:r>
            <a:endParaRPr lang="en-US"/>
          </a:p>
          <a:p>
            <a:pPr lvl="1"/>
            <a:r>
              <a:rPr lang="en-US"/>
              <a:t>SOS-AF project </a:t>
            </a:r>
            <a:r>
              <a:rPr lang="en-US">
                <a:sym typeface="Wingdings" pitchFamily="2" charset="2"/>
              </a:rPr>
              <a:t> 1h</a:t>
            </a:r>
          </a:p>
          <a:p>
            <a:pPr lvl="1"/>
            <a:r>
              <a:rPr lang="en-US"/>
              <a:t>RATE study </a:t>
            </a:r>
            <a:r>
              <a:rPr lang="en-US">
                <a:sym typeface="Wingdings" pitchFamily="2" charset="2"/>
              </a:rPr>
              <a:t></a:t>
            </a:r>
            <a:r>
              <a:rPr lang="en-US"/>
              <a:t> 20s</a:t>
            </a:r>
          </a:p>
          <a:p>
            <a:pPr lvl="1"/>
            <a:r>
              <a:rPr lang="en-US" sz="2400"/>
              <a:t>CHA</a:t>
            </a:r>
            <a:r>
              <a:rPr lang="en-US" sz="2400" baseline="-25000"/>
              <a:t>2</a:t>
            </a:r>
            <a:r>
              <a:rPr lang="en-US" sz="2400"/>
              <a:t>DS</a:t>
            </a:r>
            <a:r>
              <a:rPr lang="en-US" sz="2400" baseline="-25000"/>
              <a:t>2</a:t>
            </a:r>
            <a:r>
              <a:rPr lang="en-US" sz="2400"/>
              <a:t>-VASc </a:t>
            </a:r>
            <a:r>
              <a:rPr lang="en-US"/>
              <a:t>X AF Burden interaction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8D2ED6-3ED7-72F7-E4CB-139633528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9214" y="5750560"/>
            <a:ext cx="4114800" cy="924799"/>
          </a:xfrm>
        </p:spPr>
        <p:txBody>
          <a:bodyPr/>
          <a:lstStyle/>
          <a:p>
            <a:r>
              <a:rPr lang="en-US" b="0" i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Eur</a:t>
            </a:r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 Heart J. 2016 May 21;37(20):1591-602.</a:t>
            </a:r>
          </a:p>
          <a:p>
            <a:r>
              <a:rPr lang="en-US" b="0" i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Eur</a:t>
            </a:r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 Heart J. 2017 May 1;38(17):1339-1344.</a:t>
            </a:r>
          </a:p>
          <a:p>
            <a:r>
              <a:rPr lang="en-US" b="0" i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Eur</a:t>
            </a:r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 Heart J. 2014 Feb;35(8):508-16.</a:t>
            </a:r>
          </a:p>
          <a:p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Circulation. 2016 Oct 18;134(16):1130-1140.</a:t>
            </a:r>
          </a:p>
          <a:p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Circulation. 2019 Nov 12;140(20):1639-1646. 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72F576-77E0-5B07-762C-020D6E7BA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42" y="2309099"/>
            <a:ext cx="6151144" cy="31673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D508EC-2DB7-00A7-9B2C-8D34079FA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506" y="3532505"/>
            <a:ext cx="5556588" cy="290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144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4A57A7-9D10-551A-C70B-8A42867DA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771" y="176419"/>
            <a:ext cx="4892357" cy="731520"/>
          </a:xfrm>
        </p:spPr>
        <p:txBody>
          <a:bodyPr/>
          <a:lstStyle/>
          <a:p>
            <a:pPr algn="ctr"/>
            <a:r>
              <a:rPr lang="en-US"/>
              <a:t>ARTESIA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EF96AFB-80EA-AEAC-9736-E05D5816A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363" y="2639616"/>
            <a:ext cx="4429760" cy="418574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8B70B9-CCCF-68F2-5C6E-0A96FD324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54167" y="6356350"/>
            <a:ext cx="4114800" cy="365125"/>
          </a:xfrm>
        </p:spPr>
        <p:txBody>
          <a:bodyPr/>
          <a:lstStyle/>
          <a:p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N Engl J Med. 2024 Jan 11;390(2):107-117.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4F8BD9-7435-79F0-75BF-497A4E74D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0128" y="86964"/>
            <a:ext cx="6875509" cy="54807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4">
                <a:extLst>
                  <a:ext uri="{FF2B5EF4-FFF2-40B4-BE49-F238E27FC236}">
                    <a16:creationId xmlns:a16="http://schemas.microsoft.com/office/drawing/2014/main" id="{60142CDB-2DBD-228E-7D2F-96D24308D5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88443" y="5683808"/>
                <a:ext cx="3518877" cy="7010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/>
                  <a:t>* CHA</a:t>
                </a:r>
                <a:r>
                  <a:rPr lang="en-US" baseline="-25000"/>
                  <a:t>2</a:t>
                </a:r>
                <a:r>
                  <a:rPr lang="en-US"/>
                  <a:t>DS</a:t>
                </a:r>
                <a:r>
                  <a:rPr lang="en-US" baseline="-25000"/>
                  <a:t>2</a:t>
                </a:r>
                <a:r>
                  <a:rPr lang="en-US"/>
                  <a:t>-VASc: mean ~4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/>
                  <a:t>4: 61%)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/>
                  <a:t>* Prior stroke/TIA/SE: 9%</a:t>
                </a:r>
              </a:p>
            </p:txBody>
          </p:sp>
        </mc:Choice>
        <mc:Fallback xmlns="">
          <p:sp>
            <p:nvSpPr>
              <p:cNvPr id="8" name="Text Placeholder 4">
                <a:extLst>
                  <a:ext uri="{FF2B5EF4-FFF2-40B4-BE49-F238E27FC236}">
                    <a16:creationId xmlns:a16="http://schemas.microsoft.com/office/drawing/2014/main" id="{60142CDB-2DBD-228E-7D2F-96D24308D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443" y="5683808"/>
                <a:ext cx="3518877" cy="701038"/>
              </a:xfrm>
              <a:prstGeom prst="rect">
                <a:avLst/>
              </a:prstGeom>
              <a:blipFill>
                <a:blip r:embed="rId5"/>
                <a:stretch>
                  <a:fillRect l="-1040" b="-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8374BB85-4F0C-40F6-3D09-B3FA504F7A8F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317771" y="911638"/>
                <a:ext cx="4892357" cy="2109580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i="1"/>
                  <a:t>Population</a:t>
                </a:r>
                <a:r>
                  <a:rPr lang="en-US"/>
                  <a:t>: 6m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>
                    <a:ea typeface="Cambria Math" panose="02040503050406030204" pitchFamily="18" charset="0"/>
                  </a:rPr>
                  <a:t> AF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>
                    <a:ea typeface="Cambria Math" panose="02040503050406030204" pitchFamily="18" charset="0"/>
                  </a:rPr>
                  <a:t> 24h detected by PM, defibrillator, cardiac monitor + </a:t>
                </a:r>
                <a:r>
                  <a:rPr lang="en-US"/>
                  <a:t>CHA</a:t>
                </a:r>
                <a:r>
                  <a:rPr lang="en-US" baseline="-25000"/>
                  <a:t>2</a:t>
                </a:r>
                <a:r>
                  <a:rPr lang="en-US"/>
                  <a:t>DS</a:t>
                </a:r>
                <a:r>
                  <a:rPr lang="en-US" baseline="-25000"/>
                  <a:t>2</a:t>
                </a:r>
                <a:r>
                  <a:rPr lang="en-US"/>
                  <a:t>-VASc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>
                    <a:ea typeface="Cambria Math" panose="02040503050406030204" pitchFamily="18" charset="0"/>
                  </a:rPr>
                  <a:t> 3, age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/>
                  <a:t> 55y</a:t>
                </a:r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i="1"/>
                  <a:t>Intervention/Control</a:t>
                </a:r>
                <a:r>
                  <a:rPr lang="en-US"/>
                  <a:t>: apixaban / ASA</a:t>
                </a:r>
              </a:p>
              <a:p>
                <a:pPr marL="742950" lvl="1"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1600"/>
                  <a:t>AF &gt; 24h or clinical AF </a:t>
                </a:r>
                <a:r>
                  <a:rPr lang="en-US" sz="1600">
                    <a:sym typeface="Wingdings" pitchFamily="2" charset="2"/>
                  </a:rPr>
                  <a:t> study drug d/</a:t>
                </a:r>
                <a:r>
                  <a:rPr lang="en-US" sz="1600" err="1">
                    <a:sym typeface="Wingdings" pitchFamily="2" charset="2"/>
                  </a:rPr>
                  <a:t>c’ed</a:t>
                </a:r>
                <a:r>
                  <a:rPr lang="en-US" sz="1600">
                    <a:sym typeface="Wingdings" pitchFamily="2" charset="2"/>
                  </a:rPr>
                  <a:t> &amp; AC initiated</a:t>
                </a:r>
                <a:endParaRPr lang="en-US" sz="1600"/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i="1"/>
                  <a:t>1° Outcome</a:t>
                </a:r>
                <a:r>
                  <a:rPr lang="en-US"/>
                  <a:t>: stroke / systemic embolism </a:t>
                </a: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8374BB85-4F0C-40F6-3D09-B3FA504F7A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317771" y="911638"/>
                <a:ext cx="4892357" cy="2109580"/>
              </a:xfrm>
              <a:blipFill>
                <a:blip r:embed="rId6"/>
                <a:stretch>
                  <a:fillRect l="-498" t="-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45947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4A57A7-9D10-551A-C70B-8A42867DA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85" y="935302"/>
            <a:ext cx="4892357" cy="731520"/>
          </a:xfrm>
        </p:spPr>
        <p:txBody>
          <a:bodyPr/>
          <a:lstStyle/>
          <a:p>
            <a:pPr algn="ctr"/>
            <a:r>
              <a:rPr lang="en-US"/>
              <a:t>NOAH-AFNET 6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8B70B9-CCCF-68F2-5C6E-0A96FD324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312" y="6316456"/>
            <a:ext cx="4114800" cy="365125"/>
          </a:xfrm>
        </p:spPr>
        <p:txBody>
          <a:bodyPr/>
          <a:lstStyle/>
          <a:p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N Engl J Med. 2023 Dec 14;389(24):2302-2303.</a:t>
            </a:r>
          </a:p>
          <a:p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Circulation. 2024 Mar 26;149(13):981-988.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0142CDB-2DBD-228E-7D2F-96D24308D5A6}"/>
              </a:ext>
            </a:extLst>
          </p:cNvPr>
          <p:cNvSpPr txBox="1">
            <a:spLocks/>
          </p:cNvSpPr>
          <p:nvPr/>
        </p:nvSpPr>
        <p:spPr>
          <a:xfrm>
            <a:off x="6888443" y="5683808"/>
            <a:ext cx="3518877" cy="701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2D7E0C-32A1-56FF-B4E7-7D481066FD91}"/>
              </a:ext>
            </a:extLst>
          </p:cNvPr>
          <p:cNvGrpSpPr/>
          <p:nvPr/>
        </p:nvGrpSpPr>
        <p:grpSpPr>
          <a:xfrm>
            <a:off x="4371648" y="3078480"/>
            <a:ext cx="7820352" cy="3603101"/>
            <a:chOff x="317771" y="3429000"/>
            <a:chExt cx="7339465" cy="325258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26CADDB-E8B1-C622-EE1C-7CC2BCF97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771" y="3436061"/>
              <a:ext cx="3684526" cy="324551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FBAC728-6BDE-156C-DC1D-8DC20CA44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2616" y="3429000"/>
              <a:ext cx="3754620" cy="3245519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DEB2A3F-868D-CB89-F70A-F69913DA0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0181" y="542179"/>
            <a:ext cx="7184048" cy="19063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8374BB85-4F0C-40F6-3D09-B3FA504F7A8F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89085" y="2139982"/>
                <a:ext cx="4670217" cy="4541599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1800"/>
                  <a:t>Population: AHREs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1800">
                    <a:ea typeface="Cambria Math" panose="02040503050406030204" pitchFamily="18" charset="0"/>
                  </a:rPr>
                  <a:t>6m (implanted cardiac devices) + age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1800">
                    <a:ea typeface="Cambria Math" panose="02040503050406030204" pitchFamily="18" charset="0"/>
                  </a:rPr>
                  <a:t>65y + additional stroke risk factor</a:t>
                </a:r>
              </a:p>
              <a:p>
                <a:pPr marL="742950" lvl="1"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1800">
                    <a:ea typeface="Cambria Math" panose="02040503050406030204" pitchFamily="18" charset="0"/>
                  </a:rPr>
                  <a:t>No AF</a:t>
                </a:r>
                <a:endParaRPr lang="en-US" sz="1800"/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1800"/>
                  <a:t>Intervention/Control: </a:t>
                </a:r>
                <a:r>
                  <a:rPr lang="en-US" sz="1800" err="1"/>
                  <a:t>edoxaban</a:t>
                </a:r>
                <a:r>
                  <a:rPr lang="en-US" sz="1800"/>
                  <a:t> / placebo</a:t>
                </a:r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1800" i="1"/>
                  <a:t>1° Outcome</a:t>
                </a:r>
                <a:r>
                  <a:rPr lang="en-US" sz="1800"/>
                  <a:t>: composite – stroke, SE, CV death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1800"/>
                  <a:t>* CHA</a:t>
                </a:r>
                <a:r>
                  <a:rPr lang="en-US" sz="1800" baseline="-25000"/>
                  <a:t>2</a:t>
                </a:r>
                <a:r>
                  <a:rPr lang="en-US" sz="1800"/>
                  <a:t>DS</a:t>
                </a:r>
                <a:r>
                  <a:rPr lang="en-US" sz="1800" baseline="-25000"/>
                  <a:t>2</a:t>
                </a:r>
                <a:r>
                  <a:rPr lang="en-US" sz="1800"/>
                  <a:t>-VASc: median 4 (IQR 3-5)</a:t>
                </a:r>
              </a:p>
              <a:p>
                <a:pPr marL="285750" indent="-285750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1800"/>
                  <a:t>Prior stroke/TIA: 10%</a:t>
                </a:r>
              </a:p>
              <a:p>
                <a:pPr marL="285750" indent="-285750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1800"/>
                  <a:t>AHREs duration: median 2.8h (IQR 0.8-9.4)</a:t>
                </a:r>
              </a:p>
              <a:p>
                <a:pPr marL="285750" indent="-285750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1800"/>
                  <a:t>ASA indication: ~54%</a:t>
                </a:r>
              </a:p>
              <a:p>
                <a:pPr marL="285750" indent="-28575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8374BB85-4F0C-40F6-3D09-B3FA504F7A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89085" y="2139982"/>
                <a:ext cx="4670217" cy="4541599"/>
              </a:xfrm>
              <a:blipFill>
                <a:blip r:embed="rId6"/>
                <a:stretch>
                  <a:fillRect l="-1175" t="-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70192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501FA1-0FC2-0B20-D240-2BC3FB158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143" y="628705"/>
            <a:ext cx="8939714" cy="523361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FE167-FA8A-68B5-3B3E-C7E43D781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36957"/>
            <a:ext cx="4114800" cy="365125"/>
          </a:xfrm>
        </p:spPr>
        <p:txBody>
          <a:bodyPr/>
          <a:lstStyle/>
          <a:p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JAMA Neurol. 2024 Apr 8.</a:t>
            </a:r>
          </a:p>
        </p:txBody>
      </p:sp>
    </p:spTree>
    <p:extLst>
      <p:ext uri="{BB962C8B-B14F-4D97-AF65-F5344CB8AC3E}">
        <p14:creationId xmlns:p14="http://schemas.microsoft.com/office/powerpoint/2010/main" val="25571021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60E4FC-2696-9E2F-A47D-FD0EF50C6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Wearables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B06BE-7F3C-291E-3783-654A23415B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4235507" cy="4351338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Photoplethysmography</a:t>
            </a:r>
          </a:p>
          <a:p>
            <a:r>
              <a:rPr lang="en-US">
                <a:sym typeface="Wingdings" pitchFamily="2" charset="2"/>
              </a:rPr>
              <a:t>Single-lead ECG</a:t>
            </a:r>
            <a:endParaRPr lang="en-US"/>
          </a:p>
          <a:p>
            <a:endParaRPr lang="en-US"/>
          </a:p>
          <a:p>
            <a:pPr>
              <a:buFont typeface="Wingdings" pitchFamily="2" charset="2"/>
              <a:buChar char="à"/>
            </a:pPr>
            <a:r>
              <a:rPr lang="en-US">
                <a:sym typeface="Wingdings" pitchFamily="2" charset="2"/>
              </a:rPr>
              <a:t>Require EKG &amp; clinical confirmation</a:t>
            </a:r>
          </a:p>
          <a:p>
            <a:pPr>
              <a:buFont typeface="Wingdings" pitchFamily="2" charset="2"/>
              <a:buChar char="à"/>
            </a:pPr>
            <a:endParaRPr lang="en-US">
              <a:sym typeface="Wingdings" pitchFamily="2" charset="2"/>
            </a:endParaRPr>
          </a:p>
          <a:p>
            <a:r>
              <a:rPr lang="en-US">
                <a:sym typeface="Wingdings" pitchFamily="2" charset="2"/>
              </a:rPr>
              <a:t>Limitations / Sources of Error</a:t>
            </a:r>
          </a:p>
          <a:p>
            <a:pPr lvl="1"/>
            <a:r>
              <a:rPr lang="en-US">
                <a:sym typeface="Wingdings" pitchFamily="2" charset="2"/>
              </a:rPr>
              <a:t>Motion</a:t>
            </a:r>
          </a:p>
          <a:p>
            <a:pPr lvl="1"/>
            <a:r>
              <a:rPr lang="en-US">
                <a:sym typeface="Wingdings" pitchFamily="2" charset="2"/>
              </a:rPr>
              <a:t>Skin contact</a:t>
            </a:r>
          </a:p>
          <a:p>
            <a:pPr lvl="1"/>
            <a:r>
              <a:rPr lang="en-US">
                <a:sym typeface="Wingdings" pitchFamily="2" charset="2"/>
              </a:rPr>
              <a:t>Discrimination b/w similar dysrhythmias</a:t>
            </a:r>
          </a:p>
          <a:p>
            <a:pPr lvl="1"/>
            <a:r>
              <a:rPr lang="en-US">
                <a:sym typeface="Wingdings" pitchFamily="2" charset="2"/>
              </a:rPr>
              <a:t>Longer episodes for detection when inactive</a:t>
            </a:r>
          </a:p>
          <a:p>
            <a:pPr lvl="1"/>
            <a:endParaRPr lang="en-US">
              <a:sym typeface="Wingdings" pitchFamily="2" charset="2"/>
            </a:endParaRPr>
          </a:p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67C724-DD5E-67CB-ACEA-A0BBA06AE9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D8CAD4-3F1B-64F4-4745-87B1C9E3A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5169" y="6380626"/>
            <a:ext cx="4114800" cy="365125"/>
          </a:xfrm>
        </p:spPr>
        <p:txBody>
          <a:bodyPr/>
          <a:lstStyle/>
          <a:p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J Am Coll </a:t>
            </a:r>
            <a:r>
              <a:rPr lang="en-US" b="0" i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Cardiol</a:t>
            </a:r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. 2024 Feb 6;83(5):611-631.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ACA24A-B1BA-899A-B17B-E296ED31C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731" y="177748"/>
            <a:ext cx="6732574" cy="650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819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E7063-159B-D1B6-69FF-CCDBD33CA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Messages: Prolonged Cardiac Rhythm Monitoring for Secondary Stroke Prevention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85C71D-3FD6-C214-F62E-7E21AE604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AF detected after stroke is common but confers lower risk</a:t>
            </a:r>
          </a:p>
          <a:p>
            <a:r>
              <a:rPr lang="en-US"/>
              <a:t>Prolonged monitoring increases AF detection, but unclear if it reduces recurrent stroke risk </a:t>
            </a:r>
          </a:p>
          <a:p>
            <a:r>
              <a:rPr lang="en-US"/>
              <a:t>AF burden is a determinant of IS risk</a:t>
            </a:r>
          </a:p>
          <a:p>
            <a:r>
              <a:rPr lang="en-US"/>
              <a:t>Burden of subclinical, device-detected AF to confer net clinical benefit w/ AC (reduction is stroke risk &gt; hemorrhage risk) is not clear (but likely small)</a:t>
            </a:r>
          </a:p>
          <a:p>
            <a:r>
              <a:rPr lang="en-US"/>
              <a:t>AF begets AF (AHREs </a:t>
            </a:r>
            <a:r>
              <a:rPr lang="en-US">
                <a:sym typeface="Wingdings" panose="05000000000000000000" pitchFamily="2" charset="2"/>
              </a:rPr>
              <a:t> subclinical AF  clinical AF)</a:t>
            </a:r>
            <a:endParaRPr lang="en-US"/>
          </a:p>
          <a:p>
            <a:r>
              <a:rPr lang="en-US"/>
              <a:t>Wearables will likely supplant current rhythm monitoring approaches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8F209-B0D6-6CBC-8531-C275E8A53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580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1881C-FE11-1F5B-3A78-9B6144965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AF &amp; Stroke Risk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71AF7-CC9D-0634-A2A9-6F87BC200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310" y="1645331"/>
            <a:ext cx="4751544" cy="4133940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Non-valvular AF: ↑ 5x risk</a:t>
            </a:r>
          </a:p>
          <a:p>
            <a:pPr lvl="1"/>
            <a:r>
              <a:rPr lang="en-US"/>
              <a:t>AF w/ mitral stenosis: ↑ 20x</a:t>
            </a:r>
          </a:p>
          <a:p>
            <a:r>
              <a:rPr lang="en-US"/>
              <a:t>20-30% of IS</a:t>
            </a:r>
          </a:p>
          <a:p>
            <a:r>
              <a:rPr lang="en-US"/>
              <a:t>Risk prediction models</a:t>
            </a:r>
          </a:p>
          <a:p>
            <a:pPr lvl="1"/>
            <a:r>
              <a:rPr lang="en-US"/>
              <a:t>CHA</a:t>
            </a:r>
            <a:r>
              <a:rPr lang="en-US" baseline="-25000"/>
              <a:t>2</a:t>
            </a:r>
            <a:r>
              <a:rPr lang="en-US"/>
              <a:t>DS</a:t>
            </a:r>
            <a:r>
              <a:rPr lang="en-US" baseline="-25000"/>
              <a:t>2</a:t>
            </a:r>
            <a:r>
              <a:rPr lang="en-US"/>
              <a:t>-VASc</a:t>
            </a:r>
          </a:p>
          <a:p>
            <a:pPr marL="914400" lvl="2" indent="0">
              <a:buNone/>
            </a:pPr>
            <a:r>
              <a:rPr lang="en-US"/>
              <a:t>* female sex </a:t>
            </a:r>
            <a:r>
              <a:rPr lang="en-US">
                <a:sym typeface="Wingdings" panose="05000000000000000000" pitchFamily="2" charset="2"/>
              </a:rPr>
              <a:t> risk modifier</a:t>
            </a:r>
            <a:endParaRPr lang="en-US"/>
          </a:p>
          <a:p>
            <a:pPr lvl="2"/>
            <a:r>
              <a:rPr lang="en-US"/>
              <a:t>ATRIA, GARFIELD</a:t>
            </a:r>
          </a:p>
          <a:p>
            <a:pPr lvl="2"/>
            <a:r>
              <a:rPr lang="en-US"/>
              <a:t>ML </a:t>
            </a:r>
            <a:r>
              <a:rPr lang="en-US">
                <a:sym typeface="Wingdings" pitchFamily="2" charset="2"/>
              </a:rPr>
              <a:t> c-index ~0.87</a:t>
            </a:r>
          </a:p>
          <a:p>
            <a:pPr marL="457200" lvl="1" indent="0">
              <a:buNone/>
            </a:pPr>
            <a:endParaRPr lang="en-US">
              <a:sym typeface="Wingdings" pitchFamily="2" charset="2"/>
            </a:endParaRPr>
          </a:p>
          <a:p>
            <a:pPr marL="457200" lvl="1" indent="0">
              <a:buNone/>
            </a:pPr>
            <a:r>
              <a:rPr lang="en-US">
                <a:sym typeface="Wingdings" pitchFamily="2" charset="2"/>
              </a:rPr>
              <a:t>*multimorbidity</a:t>
            </a:r>
          </a:p>
          <a:p>
            <a:pPr marL="457200" lvl="1" indent="0">
              <a:buNone/>
            </a:pPr>
            <a:r>
              <a:rPr lang="en-US">
                <a:sym typeface="Wingdings" pitchFamily="2" charset="2"/>
              </a:rPr>
              <a:t>*risk is dynamic</a:t>
            </a:r>
          </a:p>
          <a:p>
            <a:pPr lvl="1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7A5064-9DF5-FA82-8F9C-A84079389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7310" y="6084677"/>
            <a:ext cx="4114800" cy="610813"/>
          </a:xfrm>
        </p:spPr>
        <p:txBody>
          <a:bodyPr/>
          <a:lstStyle/>
          <a:p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J Am Coll </a:t>
            </a:r>
            <a:r>
              <a:rPr lang="en-US" b="0" i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Cardiol</a:t>
            </a:r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. 2020 Apr 14;75(14):1689-1713.</a:t>
            </a:r>
          </a:p>
          <a:p>
            <a:r>
              <a:rPr lang="en-US" b="0" i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Thromb</a:t>
            </a:r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 </a:t>
            </a:r>
            <a:r>
              <a:rPr lang="en-US" b="0" i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Haemost</a:t>
            </a:r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. 2022 Jan;122(1):142-150.</a:t>
            </a:r>
          </a:p>
          <a:p>
            <a:r>
              <a:rPr lang="en-US" b="0" i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Thromb</a:t>
            </a:r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 </a:t>
            </a:r>
            <a:r>
              <a:rPr lang="en-US" b="0" i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Haemost</a:t>
            </a:r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. 2019 Jul;119(7):1162-1170.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A72742-0F17-4CB1-AD25-5AA5A4A9D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5125"/>
            <a:ext cx="4566326" cy="30374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D92482-1222-AED9-C3C2-14D47F15F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451" y="3929608"/>
            <a:ext cx="3368350" cy="25819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0743E7-97C2-DD27-4598-F0CB697E87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-1" r="63" b="1253"/>
          <a:stretch/>
        </p:blipFill>
        <p:spPr>
          <a:xfrm>
            <a:off x="7829550" y="3455454"/>
            <a:ext cx="4018201" cy="305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317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AED69-C322-B144-E80C-B5845410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Left Atrial Appendage Occlusion (LAAO)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E99B5-AA7E-8297-D726-4FCCD2AC1B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556337" cy="4351338"/>
          </a:xfrm>
        </p:spPr>
        <p:txBody>
          <a:bodyPr/>
          <a:lstStyle/>
          <a:p>
            <a:r>
              <a:rPr lang="en-US"/>
              <a:t>80-90% thrombi </a:t>
            </a:r>
            <a:r>
              <a:rPr lang="en-US">
                <a:sym typeface="Wingdings" pitchFamily="2" charset="2"/>
              </a:rPr>
              <a:t> </a:t>
            </a:r>
            <a:r>
              <a:rPr lang="en-US"/>
              <a:t>LA appendage (NVAF)</a:t>
            </a:r>
          </a:p>
          <a:p>
            <a:pPr lvl="1"/>
            <a:r>
              <a:rPr lang="en-US"/>
              <a:t>TEE, surgery, autopsy</a:t>
            </a:r>
          </a:p>
          <a:p>
            <a:pPr lvl="1"/>
            <a:r>
              <a:rPr lang="en-US"/>
              <a:t>Cardioversion: TEE</a:t>
            </a:r>
          </a:p>
          <a:p>
            <a:pPr lvl="1"/>
            <a:r>
              <a:rPr lang="en-US"/>
              <a:t>Acute stroke: cardiac CT</a:t>
            </a:r>
          </a:p>
          <a:p>
            <a:r>
              <a:rPr lang="en-US"/>
              <a:t>50-60% in valvular (rheumatic) AF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281C0F-516C-65EF-3AAE-2B8D912FA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6450" y="5926523"/>
            <a:ext cx="4114800" cy="773437"/>
          </a:xfrm>
        </p:spPr>
        <p:txBody>
          <a:bodyPr/>
          <a:lstStyle/>
          <a:p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Ann </a:t>
            </a:r>
            <a:r>
              <a:rPr lang="en-US" b="0" i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Thorac</a:t>
            </a:r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 Surg. 1996 Feb;61(2):755-9.</a:t>
            </a:r>
          </a:p>
          <a:p>
            <a:r>
              <a:rPr lang="en-US" b="0" i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EuroIntervention</a:t>
            </a:r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. 2019 Jun 12;15(3):e225-e230.</a:t>
            </a:r>
          </a:p>
          <a:p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 J Am Heart Assoc. 2021 Nov 2;10(21):e022274.</a:t>
            </a:r>
          </a:p>
          <a:p>
            <a:r>
              <a:rPr lang="en-US" b="0" i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Eur</a:t>
            </a:r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 Stroke J. 2023 Mar;8(1):168-174.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5B58663-6C80-D005-0BA5-616AEB9F26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56450" y="1676400"/>
            <a:ext cx="4279900" cy="3505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E41EF9-6FE8-6DCE-0AF2-BC484F78E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31" y="4776085"/>
            <a:ext cx="6856219" cy="140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3671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2BE01-D907-BFCE-8E05-D2E566997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Percutaneous LAAO &amp; Warfarin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965A4-6FF4-5EFE-DCFB-1BEAA85C5A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/>
              <a:t>PROTECT AF (N=707)</a:t>
            </a:r>
          </a:p>
          <a:p>
            <a:pPr lvl="1"/>
            <a:r>
              <a:rPr lang="en-US"/>
              <a:t>Non-inferiority, open-label</a:t>
            </a:r>
          </a:p>
          <a:p>
            <a:pPr lvl="1"/>
            <a:r>
              <a:rPr lang="en-US" i="1"/>
              <a:t>Population</a:t>
            </a:r>
            <a:r>
              <a:rPr lang="en-US"/>
              <a:t>: nonvalvular AF eligible for AC, CHADS</a:t>
            </a:r>
            <a:r>
              <a:rPr lang="en-US" baseline="-25000"/>
              <a:t>2</a:t>
            </a:r>
            <a:r>
              <a:rPr lang="en-US"/>
              <a:t>≥1</a:t>
            </a:r>
          </a:p>
          <a:p>
            <a:pPr lvl="1"/>
            <a:r>
              <a:rPr lang="en-US" i="1"/>
              <a:t>Intervention/Control</a:t>
            </a:r>
            <a:r>
              <a:rPr lang="en-US"/>
              <a:t>: LAAO-Watchman / warfarin (2:1)</a:t>
            </a:r>
          </a:p>
          <a:p>
            <a:pPr lvl="2"/>
            <a:r>
              <a:rPr lang="en-US"/>
              <a:t>LAAO </a:t>
            </a:r>
            <a:r>
              <a:rPr lang="en-US">
                <a:sym typeface="Wingdings" panose="05000000000000000000" pitchFamily="2" charset="2"/>
              </a:rPr>
              <a:t> warfarin x 45 d, then DAPT x 6 m, then ASA alone</a:t>
            </a:r>
            <a:endParaRPr lang="en-US"/>
          </a:p>
          <a:p>
            <a:pPr lvl="1"/>
            <a:r>
              <a:rPr lang="en-US" i="1"/>
              <a:t>Outcome</a:t>
            </a:r>
            <a:r>
              <a:rPr lang="en-US"/>
              <a:t>: composite (stroke, SE, CVD death)</a:t>
            </a:r>
          </a:p>
          <a:p>
            <a:r>
              <a:rPr lang="en-US"/>
              <a:t>PREVAIL (N=407)</a:t>
            </a:r>
          </a:p>
          <a:p>
            <a:pPr lvl="1"/>
            <a:r>
              <a:rPr lang="en-US">
                <a:sym typeface="Wingdings" panose="05000000000000000000" pitchFamily="2" charset="2"/>
              </a:rPr>
              <a:t>FDA mandated confirmatory study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5B0C266-BEB9-C971-2641-1AD40A0345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2630871"/>
            <a:ext cx="5599093" cy="354609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A424D-8BD4-A711-6AE0-CC7681DCF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Circ </a:t>
            </a:r>
            <a:r>
              <a:rPr lang="en-US" b="0" i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Arrhythm</a:t>
            </a:r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 </a:t>
            </a:r>
            <a:r>
              <a:rPr lang="en-US" b="0" i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Electrophysiol</a:t>
            </a:r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. 2019 Apr;12(4):e006841.</a:t>
            </a:r>
          </a:p>
          <a:p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J Am Coll </a:t>
            </a:r>
            <a:r>
              <a:rPr lang="en-US" b="0" i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Cardiol</a:t>
            </a:r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. 2017 Dec 19;70(24):2964-2975.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DF1238-7B36-F856-3F0C-EE4DA8E93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3060" y="365125"/>
            <a:ext cx="2458235" cy="211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12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8B6F8-63D3-181C-C23D-6B38C4CF8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Percutaneous LAAO &amp; DOACs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E9C95-9D63-F8CC-7817-CF41A6F9F3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PRAGUE-17 (N=402)</a:t>
            </a:r>
          </a:p>
          <a:p>
            <a:pPr lvl="1"/>
            <a:r>
              <a:rPr lang="en-US"/>
              <a:t>Non-inferiority, open-label</a:t>
            </a:r>
          </a:p>
          <a:p>
            <a:pPr lvl="1"/>
            <a:r>
              <a:rPr lang="en-US" i="1"/>
              <a:t>Population</a:t>
            </a:r>
            <a:r>
              <a:rPr lang="en-US"/>
              <a:t>: nonvalvular AF + </a:t>
            </a:r>
          </a:p>
          <a:p>
            <a:pPr lvl="2"/>
            <a:r>
              <a:rPr lang="en-US"/>
              <a:t>major hemorrhage, cardioembolic event i/s/o OAC, &amp;/or CHADS</a:t>
            </a:r>
            <a:r>
              <a:rPr lang="en-US" baseline="-25000"/>
              <a:t>2</a:t>
            </a:r>
            <a:r>
              <a:rPr lang="en-US"/>
              <a:t>VASc≥3 + HAS-BLED&gt;2</a:t>
            </a:r>
          </a:p>
          <a:p>
            <a:pPr lvl="1"/>
            <a:r>
              <a:rPr lang="en-US" i="1"/>
              <a:t>Intervention/Control</a:t>
            </a:r>
            <a:r>
              <a:rPr lang="en-US"/>
              <a:t>: LAAO-Watchman/Amulet or DOAC </a:t>
            </a:r>
          </a:p>
          <a:p>
            <a:pPr lvl="2"/>
            <a:r>
              <a:rPr lang="en-US"/>
              <a:t>DOAC </a:t>
            </a:r>
            <a:r>
              <a:rPr lang="en-US">
                <a:sym typeface="Wingdings" panose="05000000000000000000" pitchFamily="2" charset="2"/>
              </a:rPr>
              <a:t> ~96% apixaban</a:t>
            </a:r>
            <a:endParaRPr lang="en-US"/>
          </a:p>
          <a:p>
            <a:pPr lvl="1"/>
            <a:r>
              <a:rPr lang="en-US" i="1"/>
              <a:t>Outcome</a:t>
            </a:r>
            <a:r>
              <a:rPr lang="en-US"/>
              <a:t>: composite (stroke, TIA, SE, CVD death, hemorrhage, complications)</a:t>
            </a:r>
          </a:p>
          <a:p>
            <a:endParaRPr lang="en-US"/>
          </a:p>
          <a:p>
            <a:pPr lvl="1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28C0C-B85D-2349-DBD8-2B8AF815A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1600" y="6311900"/>
            <a:ext cx="4114800" cy="365125"/>
          </a:xfrm>
        </p:spPr>
        <p:txBody>
          <a:bodyPr/>
          <a:lstStyle/>
          <a:p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J Am Coll </a:t>
            </a:r>
            <a:r>
              <a:rPr lang="en-US" b="0" i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Cardiol</a:t>
            </a:r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. 2022 Jan 4;79(1):1-14.</a:t>
            </a:r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5E09E1C-4DF7-2F7B-3D62-9CBD172E07E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32744"/>
            <a:ext cx="5620542" cy="5144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2828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5DCA9-A502-986D-7E59-0BE50877B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Percutaneous LAAO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8ADF0-C130-6D87-2964-CC94C735C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6903" y="5267756"/>
            <a:ext cx="7897280" cy="1225119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Risks </a:t>
            </a:r>
            <a:r>
              <a:rPr lang="en-US">
                <a:sym typeface="Wingdings" panose="05000000000000000000" pitchFamily="2" charset="2"/>
              </a:rPr>
              <a:t> device-related thrombus (2-5%), residual leak</a:t>
            </a:r>
          </a:p>
          <a:p>
            <a:r>
              <a:rPr lang="en-US">
                <a:sym typeface="Wingdings" panose="05000000000000000000" pitchFamily="2" charset="2"/>
              </a:rPr>
              <a:t>Post-procedural </a:t>
            </a:r>
            <a:r>
              <a:rPr lang="en-US" err="1">
                <a:sym typeface="Wingdings" panose="05000000000000000000" pitchFamily="2" charset="2"/>
              </a:rPr>
              <a:t>antithrombotics</a:t>
            </a:r>
            <a:endParaRPr lang="en-US">
              <a:sym typeface="Wingdings" panose="05000000000000000000" pitchFamily="2" charset="2"/>
            </a:endParaRPr>
          </a:p>
          <a:p>
            <a:pPr lvl="1"/>
            <a:r>
              <a:rPr lang="en-US">
                <a:sym typeface="Wingdings" panose="05000000000000000000" pitchFamily="2" charset="2"/>
              </a:rPr>
              <a:t>45d DOAC + AP  ASA alone (WATCHMAN FLX)</a:t>
            </a:r>
          </a:p>
          <a:p>
            <a:pPr lvl="1"/>
            <a:r>
              <a:rPr lang="en-US">
                <a:sym typeface="Wingdings" panose="05000000000000000000" pitchFamily="2" charset="2"/>
              </a:rPr>
              <a:t>6m DAPT  ASA alone (AC contraindication)</a:t>
            </a:r>
          </a:p>
          <a:p>
            <a:pPr lvl="1"/>
            <a:endParaRPr lang="en-US">
              <a:sym typeface="Wingdings" panose="05000000000000000000" pitchFamily="2" charset="2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8511E-40A1-2EA2-0A9C-C16AFD523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45228" y="6385978"/>
            <a:ext cx="4114800" cy="365125"/>
          </a:xfrm>
        </p:spPr>
        <p:txBody>
          <a:bodyPr/>
          <a:lstStyle/>
          <a:p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 J Am Coll </a:t>
            </a:r>
            <a:r>
              <a:rPr lang="en-US" b="0" i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Cardiol</a:t>
            </a:r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. 2020 Dec 8;76(23):2795-2797.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F0EE4-B759-3EFE-D875-93A7E4255387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902" y="1645757"/>
            <a:ext cx="8558194" cy="336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4679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881F9-D930-686E-6934-49589EBFC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Surgical LAAO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E5CAE0-F182-E351-820D-6B162AEA5D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76938" y="3596057"/>
            <a:ext cx="5532203" cy="3163518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686EE-29CF-8390-43EE-97AB575F3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1600" y="6311900"/>
            <a:ext cx="4114800" cy="365125"/>
          </a:xfrm>
        </p:spPr>
        <p:txBody>
          <a:bodyPr/>
          <a:lstStyle/>
          <a:p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 N Engl J Med. 2021 Jun 3;384(22):2081-2091.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A3E67B9-8917-6E6E-1195-43B2AB4B48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83134"/>
            <a:ext cx="5512279" cy="43944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LAAOS-III (N=4811)</a:t>
            </a:r>
          </a:p>
          <a:p>
            <a:pPr lvl="1"/>
            <a:r>
              <a:rPr lang="en-US" i="1"/>
              <a:t>Population</a:t>
            </a:r>
            <a:r>
              <a:rPr lang="en-US"/>
              <a:t>: AF + </a:t>
            </a:r>
            <a:r>
              <a:rPr lang="en-US">
                <a:ea typeface="+mn-lt"/>
                <a:cs typeface="+mn-lt"/>
              </a:rPr>
              <a:t>CHADS</a:t>
            </a:r>
            <a:r>
              <a:rPr lang="en-US" baseline="-25000">
                <a:ea typeface="+mn-lt"/>
                <a:cs typeface="+mn-lt"/>
              </a:rPr>
              <a:t>2</a:t>
            </a:r>
            <a:r>
              <a:rPr lang="en-US">
                <a:ea typeface="+mn-lt"/>
                <a:cs typeface="+mn-lt"/>
              </a:rPr>
              <a:t>VASc≥2 undergoing cardiac surgery</a:t>
            </a:r>
          </a:p>
          <a:p>
            <a:pPr lvl="1"/>
            <a:r>
              <a:rPr lang="en-US" i="1"/>
              <a:t>Intervention/Control</a:t>
            </a:r>
            <a:r>
              <a:rPr lang="en-US"/>
              <a:t>: surgical LAAO / no LAAO</a:t>
            </a:r>
          </a:p>
          <a:p>
            <a:pPr lvl="1"/>
            <a:r>
              <a:rPr lang="en-US" i="1"/>
              <a:t>Outcome: </a:t>
            </a:r>
            <a:r>
              <a:rPr lang="en-US"/>
              <a:t>Ischemic stroke / SE</a:t>
            </a:r>
          </a:p>
          <a:p>
            <a:pPr lvl="1"/>
            <a:endParaRPr lang="en-US"/>
          </a:p>
          <a:p>
            <a:r>
              <a:rPr lang="en-US" sz="2400">
                <a:ea typeface="+mn-lt"/>
                <a:cs typeface="+mn-lt"/>
              </a:rPr>
              <a:t>Mean CHADS</a:t>
            </a:r>
            <a:r>
              <a:rPr lang="en-US" sz="1600" baseline="-25000">
                <a:ea typeface="+mn-lt"/>
                <a:cs typeface="+mn-lt"/>
              </a:rPr>
              <a:t>2</a:t>
            </a:r>
            <a:r>
              <a:rPr lang="en-US" sz="2400">
                <a:ea typeface="+mn-lt"/>
                <a:cs typeface="+mn-lt"/>
              </a:rPr>
              <a:t>VASc ~4</a:t>
            </a:r>
            <a:endParaRPr lang="en-US"/>
          </a:p>
          <a:p>
            <a:r>
              <a:rPr lang="en-US" sz="2400"/>
              <a:t>~77% OAC (3 y)</a:t>
            </a:r>
          </a:p>
          <a:p>
            <a:endParaRPr lang="en-US" sz="2400"/>
          </a:p>
        </p:txBody>
      </p:sp>
      <p:pic>
        <p:nvPicPr>
          <p:cNvPr id="9" name="Picture 2" descr="Visual Abstract for 'Left Atrial Appendage Occlusion during Cardiac Surgery to Prevent Stroke,' R.P. Whitlock and Others (10.1056/NEJMoa2101897)">
            <a:extLst>
              <a:ext uri="{FF2B5EF4-FFF2-40B4-BE49-F238E27FC236}">
                <a16:creationId xmlns:a16="http://schemas.microsoft.com/office/drawing/2014/main" id="{28337D1D-E707-78F1-F4C9-188E683879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" t="7722" r="2414" b="8115"/>
          <a:stretch/>
        </p:blipFill>
        <p:spPr bwMode="auto">
          <a:xfrm>
            <a:off x="6716850" y="365125"/>
            <a:ext cx="5252377" cy="308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0658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medical report&#10;&#10;Description automatically generated">
            <a:extLst>
              <a:ext uri="{FF2B5EF4-FFF2-40B4-BE49-F238E27FC236}">
                <a16:creationId xmlns:a16="http://schemas.microsoft.com/office/drawing/2014/main" id="{ECC5EB53-DA31-FD21-8BB1-8F679EC165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427" b="321"/>
          <a:stretch/>
        </p:blipFill>
        <p:spPr>
          <a:xfrm>
            <a:off x="1685074" y="652426"/>
            <a:ext cx="8821852" cy="555314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920FB1-4254-0768-69D2-EAD904D51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Lancet Neurol. 2024 Apr;23(4):404-417.</a:t>
            </a:r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75631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3D9B8-7B3D-6544-87D6-66745CABF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AF antithrombotic management after ICH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9BEBC-1744-0FF8-5C85-A190DB7CEA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87079"/>
            <a:ext cx="5597236" cy="19267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(Annual) Recurrence Risk</a:t>
            </a:r>
          </a:p>
          <a:p>
            <a:pPr lvl="1"/>
            <a:r>
              <a:rPr lang="en-US" dirty="0"/>
              <a:t>CAA: ~9%</a:t>
            </a:r>
          </a:p>
          <a:p>
            <a:pPr lvl="1"/>
            <a:r>
              <a:rPr lang="en-US" dirty="0"/>
              <a:t>HTN: &lt;2%</a:t>
            </a:r>
          </a:p>
          <a:p>
            <a:pPr lvl="1"/>
            <a:r>
              <a:rPr lang="en-US" dirty="0"/>
              <a:t>Mixed: ~5%</a:t>
            </a:r>
          </a:p>
          <a:p>
            <a:endParaRPr lang="en-US" dirty="0"/>
          </a:p>
          <a:p>
            <a:endParaRPr lang="en-US" dirty="0"/>
          </a:p>
          <a:p>
            <a:pPr lvl="1">
              <a:buFont typeface="Wingdings" panose="020B0604020202020204" pitchFamily="34" charset="0"/>
              <a:buChar char="Ø"/>
            </a:pPr>
            <a:endParaRPr lang="en-US" dirty="0"/>
          </a:p>
          <a:p>
            <a:pPr lvl="1">
              <a:buFont typeface="Wingdings" panose="020B0604020202020204" pitchFamily="34" charset="0"/>
              <a:buChar char="Ø"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E9D86-BE18-5A80-1CEE-37BB8147D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5690" y="6113896"/>
            <a:ext cx="4611254" cy="653760"/>
          </a:xfrm>
        </p:spPr>
        <p:txBody>
          <a:bodyPr/>
          <a:lstStyle/>
          <a:p>
            <a:r>
              <a:rPr lang="en-US">
                <a:solidFill>
                  <a:srgbClr val="212121"/>
                </a:solidFill>
                <a:latin typeface="BlinkMacSystemFont"/>
                <a:ea typeface="BlinkMacSystemFont"/>
                <a:cs typeface="BlinkMacSystemFont"/>
              </a:rPr>
              <a:t>J Am Coll </a:t>
            </a:r>
            <a:r>
              <a:rPr lang="en-US" err="1">
                <a:solidFill>
                  <a:srgbClr val="212121"/>
                </a:solidFill>
                <a:latin typeface="BlinkMacSystemFont"/>
                <a:ea typeface="BlinkMacSystemFont"/>
                <a:cs typeface="BlinkMacSystemFont"/>
              </a:rPr>
              <a:t>Cardiol</a:t>
            </a:r>
            <a:r>
              <a:rPr lang="en-US">
                <a:solidFill>
                  <a:srgbClr val="212121"/>
                </a:solidFill>
                <a:latin typeface="BlinkMacSystemFont"/>
                <a:ea typeface="BlinkMacSystemFont"/>
                <a:cs typeface="BlinkMacSystemFont"/>
              </a:rPr>
              <a:t>. 2020 Apr 21;75(15):1819-1831.</a:t>
            </a:r>
          </a:p>
          <a:p>
            <a:r>
              <a:rPr lang="en-US">
                <a:solidFill>
                  <a:srgbClr val="212121"/>
                </a:solidFill>
                <a:ea typeface="+mn-lt"/>
                <a:cs typeface="+mn-lt"/>
              </a:rPr>
              <a:t>J Neurol </a:t>
            </a:r>
            <a:r>
              <a:rPr lang="en-US" err="1">
                <a:solidFill>
                  <a:srgbClr val="212121"/>
                </a:solidFill>
                <a:ea typeface="+mn-lt"/>
                <a:cs typeface="+mn-lt"/>
              </a:rPr>
              <a:t>Neurosurg</a:t>
            </a:r>
            <a:r>
              <a:rPr lang="en-US">
                <a:solidFill>
                  <a:srgbClr val="212121"/>
                </a:solidFill>
                <a:ea typeface="+mn-lt"/>
                <a:cs typeface="+mn-lt"/>
              </a:rPr>
              <a:t> Psychiatry. 2021 Feb 9:jnnp-2020-323951.</a:t>
            </a:r>
          </a:p>
          <a:p>
            <a:r>
              <a:rPr lang="en-US">
                <a:solidFill>
                  <a:srgbClr val="212121"/>
                </a:solidFill>
                <a:ea typeface="+mn-lt"/>
                <a:cs typeface="+mn-lt"/>
              </a:rPr>
              <a:t> Neurology. 2018 Jan 9;90(2):e119-e126.</a:t>
            </a:r>
            <a:endParaRPr lang="en-US"/>
          </a:p>
        </p:txBody>
      </p:sp>
      <p:pic>
        <p:nvPicPr>
          <p:cNvPr id="9" name="Content Placeholder 8" descr="A diagram of a brain&#10;&#10;Description automatically generated">
            <a:extLst>
              <a:ext uri="{FF2B5EF4-FFF2-40B4-BE49-F238E27FC236}">
                <a16:creationId xmlns:a16="http://schemas.microsoft.com/office/drawing/2014/main" id="{F54BEA8A-0086-F328-BF7C-751CF92546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793837" y="2346277"/>
            <a:ext cx="8206507" cy="3460122"/>
          </a:xfr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71F7C52-050D-565C-EB26-8D2CB1E79C31}"/>
              </a:ext>
            </a:extLst>
          </p:cNvPr>
          <p:cNvGrpSpPr/>
          <p:nvPr/>
        </p:nvGrpSpPr>
        <p:grpSpPr>
          <a:xfrm>
            <a:off x="2309" y="3791586"/>
            <a:ext cx="3680689" cy="3072034"/>
            <a:chOff x="394855" y="3860858"/>
            <a:chExt cx="2618508" cy="2206126"/>
          </a:xfrm>
        </p:grpSpPr>
        <p:pic>
          <p:nvPicPr>
            <p:cNvPr id="11" name="Picture 10" descr="A diagram of a brain&#10;&#10;Description automatically generated">
              <a:extLst>
                <a:ext uri="{FF2B5EF4-FFF2-40B4-BE49-F238E27FC236}">
                  <a16:creationId xmlns:a16="http://schemas.microsoft.com/office/drawing/2014/main" id="{0B938793-4C47-C21A-70AA-D5023DF453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68" t="18083" r="51463" b="40305"/>
            <a:stretch/>
          </p:blipFill>
          <p:spPr>
            <a:xfrm>
              <a:off x="394855" y="3860858"/>
              <a:ext cx="2517673" cy="2206126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B555E28-D0D2-8114-1558-1499CF8CB198}"/>
                </a:ext>
              </a:extLst>
            </p:cNvPr>
            <p:cNvSpPr/>
            <p:nvPr/>
          </p:nvSpPr>
          <p:spPr>
            <a:xfrm>
              <a:off x="2805545" y="3983182"/>
              <a:ext cx="207818" cy="4040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81042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24C53-D504-652C-9381-71C6C925B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Aspirin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F7782-C826-768F-1F8C-D2E1A6AB84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9745" y="1825625"/>
            <a:ext cx="517005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ptos"/>
                <a:cs typeface="Arial"/>
              </a:rPr>
              <a:t>RESTART (N=537)</a:t>
            </a:r>
            <a:endParaRPr lang="en-US" dirty="0"/>
          </a:p>
          <a:p>
            <a:pPr lvl="1"/>
            <a:r>
              <a:rPr lang="en-US" i="1" dirty="0">
                <a:latin typeface="Arial"/>
                <a:cs typeface="Arial"/>
              </a:rPr>
              <a:t>Population</a:t>
            </a:r>
            <a:r>
              <a:rPr lang="en-US" dirty="0">
                <a:latin typeface="Arial"/>
                <a:cs typeface="Arial"/>
              </a:rPr>
              <a:t>: ICH taking antithrombotic</a:t>
            </a:r>
          </a:p>
          <a:p>
            <a:pPr lvl="1"/>
            <a:r>
              <a:rPr lang="en-US" i="1" dirty="0">
                <a:latin typeface="Arial"/>
                <a:cs typeface="Arial"/>
              </a:rPr>
              <a:t>Intervention/Control</a:t>
            </a:r>
            <a:r>
              <a:rPr lang="en-US" dirty="0">
                <a:latin typeface="Arial"/>
                <a:cs typeface="Arial"/>
              </a:rPr>
              <a:t>: start / avoid AP</a:t>
            </a:r>
          </a:p>
          <a:p>
            <a:pPr lvl="1"/>
            <a:r>
              <a:rPr lang="en-US" i="1" dirty="0">
                <a:latin typeface="Arial"/>
                <a:cs typeface="Arial"/>
              </a:rPr>
              <a:t>Outcome: </a:t>
            </a:r>
            <a:r>
              <a:rPr lang="en-US" dirty="0">
                <a:latin typeface="Arial"/>
                <a:cs typeface="Arial"/>
              </a:rPr>
              <a:t>recurrent </a:t>
            </a:r>
            <a:r>
              <a:rPr lang="en-US" dirty="0" err="1">
                <a:latin typeface="Arial"/>
                <a:cs typeface="Arial"/>
              </a:rPr>
              <a:t>sx</a:t>
            </a:r>
            <a:r>
              <a:rPr lang="en-US" dirty="0">
                <a:latin typeface="Arial"/>
                <a:cs typeface="Arial"/>
              </a:rPr>
              <a:t> ICH</a:t>
            </a:r>
          </a:p>
          <a:p>
            <a:pPr lvl="1"/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AF </a:t>
            </a:r>
            <a:r>
              <a:rPr lang="en-US" dirty="0">
                <a:latin typeface="Arial"/>
                <a:cs typeface="Arial"/>
                <a:sym typeface="Wingdings" panose="05000000000000000000" pitchFamily="2" charset="2"/>
              </a:rPr>
              <a:t></a:t>
            </a:r>
            <a:r>
              <a:rPr lang="en-US" dirty="0">
                <a:latin typeface="Arial"/>
                <a:cs typeface="Arial"/>
              </a:rPr>
              <a:t> ~25%</a:t>
            </a:r>
          </a:p>
          <a:p>
            <a:r>
              <a:rPr lang="en-US" dirty="0">
                <a:latin typeface="Arial"/>
                <a:cs typeface="Arial"/>
              </a:rPr>
              <a:t>AP start </a:t>
            </a:r>
            <a:r>
              <a:rPr lang="en-US" dirty="0">
                <a:latin typeface="Arial"/>
                <a:cs typeface="Arial"/>
                <a:sym typeface="Wingdings" panose="05000000000000000000" pitchFamily="2" charset="2"/>
              </a:rPr>
              <a:t></a:t>
            </a:r>
            <a:r>
              <a:rPr lang="en-US" dirty="0">
                <a:latin typeface="Arial"/>
                <a:cs typeface="Arial"/>
              </a:rPr>
              <a:t> median 76 d</a:t>
            </a:r>
          </a:p>
          <a:p>
            <a:pPr lvl="1"/>
            <a:endParaRPr lang="en-US" dirty="0">
              <a:latin typeface="Arial"/>
              <a:cs typeface="Arial"/>
            </a:endParaRPr>
          </a:p>
          <a:p>
            <a:pPr lvl="1"/>
            <a:endParaRPr lang="en-US" dirty="0">
              <a:latin typeface="Arial"/>
              <a:cs typeface="Arial"/>
            </a:endParaRPr>
          </a:p>
        </p:txBody>
      </p:sp>
      <p:pic>
        <p:nvPicPr>
          <p:cNvPr id="12" name="Content Placeholder 11" descr="A graph of a number of patients&#10;&#10;Description automatically generated">
            <a:extLst>
              <a:ext uri="{FF2B5EF4-FFF2-40B4-BE49-F238E27FC236}">
                <a16:creationId xmlns:a16="http://schemas.microsoft.com/office/drawing/2014/main" id="{72C51331-DA1B-2B38-5E19-D15E5F5276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1604" b="331"/>
          <a:stretch/>
        </p:blipFill>
        <p:spPr>
          <a:xfrm>
            <a:off x="6299200" y="180626"/>
            <a:ext cx="5098513" cy="3473432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B296D-AE7C-EE14-CC97-7DFFD2D79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2055" y="6067714"/>
            <a:ext cx="4114800" cy="480579"/>
          </a:xfrm>
        </p:spPr>
        <p:txBody>
          <a:bodyPr/>
          <a:lstStyle/>
          <a:p>
            <a:r>
              <a:rPr lang="en-US">
                <a:solidFill>
                  <a:srgbClr val="212121"/>
                </a:solidFill>
                <a:ea typeface="+mn-lt"/>
                <a:cs typeface="+mn-lt"/>
              </a:rPr>
              <a:t> J Neurol Sci. 2018 Jan 15;384:133-138.</a:t>
            </a:r>
          </a:p>
          <a:p>
            <a:r>
              <a:rPr lang="en-US">
                <a:solidFill>
                  <a:srgbClr val="212121"/>
                </a:solidFill>
                <a:ea typeface="+mn-lt"/>
                <a:cs typeface="+mn-lt"/>
              </a:rPr>
              <a:t> Lancet. 2019 Jun 29;393(10191):2613-2623.</a:t>
            </a:r>
            <a:endParaRPr lang="en-US"/>
          </a:p>
        </p:txBody>
      </p:sp>
      <p:pic>
        <p:nvPicPr>
          <p:cNvPr id="13" name="Picture 12" descr="A screenshot of a graph&#10;&#10;Description automatically generated">
            <a:extLst>
              <a:ext uri="{FF2B5EF4-FFF2-40B4-BE49-F238E27FC236}">
                <a16:creationId xmlns:a16="http://schemas.microsoft.com/office/drawing/2014/main" id="{006DCBD0-F852-5D96-89A4-140E5497D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868" y="3765984"/>
            <a:ext cx="605790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768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FFB03-63CB-2325-35CF-38C456B4E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Anticoagulation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360A7-8E4C-70A3-65D2-18BFCB507B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9408" y="1825625"/>
            <a:ext cx="6301509" cy="209409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CHADS2VASc &gt; estimated risk of ICH recurrence?</a:t>
            </a:r>
          </a:p>
          <a:p>
            <a:r>
              <a:rPr lang="en-US" dirty="0"/>
              <a:t>Uncertain benefit of AC resumption (stroke/CVD death)</a:t>
            </a:r>
          </a:p>
          <a:p>
            <a:pPr lvl="1"/>
            <a:r>
              <a:rPr lang="en-US" dirty="0"/>
              <a:t> Timing 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~8 weeks</a:t>
            </a:r>
          </a:p>
          <a:p>
            <a:endParaRPr lang="en-US" dirty="0"/>
          </a:p>
          <a:p>
            <a:endParaRPr lang="en-US" dirty="0"/>
          </a:p>
          <a:p>
            <a:pPr lvl="1">
              <a:buFont typeface="Wingdings" panose="020B0604020202020204" pitchFamily="34" charset="0"/>
              <a:buChar char="Ø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5" descr="A screenshot of a medical report&#10;&#10;Description automatically generated">
            <a:extLst>
              <a:ext uri="{FF2B5EF4-FFF2-40B4-BE49-F238E27FC236}">
                <a16:creationId xmlns:a16="http://schemas.microsoft.com/office/drawing/2014/main" id="{79481060-255A-6BA6-687E-FE0F64A5A9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26043" y="359353"/>
            <a:ext cx="4717093" cy="5817610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37469-4F03-3475-4E01-4B8B44FA6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25782" y="5986896"/>
            <a:ext cx="4186686" cy="774225"/>
          </a:xfrm>
        </p:spPr>
        <p:txBody>
          <a:bodyPr/>
          <a:lstStyle/>
          <a:p>
            <a:r>
              <a:rPr lang="en-US">
                <a:solidFill>
                  <a:srgbClr val="212121"/>
                </a:solidFill>
                <a:ea typeface="+mn-lt"/>
                <a:cs typeface="+mn-lt"/>
              </a:rPr>
              <a:t>Stroke. 2017 Feb;48(2):314-320.</a:t>
            </a:r>
            <a:endParaRPr lang="en-US"/>
          </a:p>
          <a:p>
            <a:r>
              <a:rPr lang="en-US">
                <a:solidFill>
                  <a:srgbClr val="212121"/>
                </a:solidFill>
                <a:ea typeface="+mn-lt"/>
                <a:cs typeface="+mn-lt"/>
              </a:rPr>
              <a:t>Lancet Neurol. 2023 Dec;22(12):1140-1149.</a:t>
            </a:r>
            <a:endParaRPr lang="en-US"/>
          </a:p>
          <a:p>
            <a:r>
              <a:rPr lang="en-US">
                <a:solidFill>
                  <a:srgbClr val="212121"/>
                </a:solidFill>
                <a:ea typeface="+mn-lt"/>
                <a:cs typeface="+mn-lt"/>
              </a:rPr>
              <a:t>Stroke. 2024 Jan;55(1):214-225.</a:t>
            </a:r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3403455-FFE5-AD68-7C38-46AE20BF38E5}"/>
              </a:ext>
            </a:extLst>
          </p:cNvPr>
          <p:cNvGrpSpPr/>
          <p:nvPr/>
        </p:nvGrpSpPr>
        <p:grpSpPr>
          <a:xfrm>
            <a:off x="343189" y="4352483"/>
            <a:ext cx="6790756" cy="1164103"/>
            <a:chOff x="343189" y="4007427"/>
            <a:chExt cx="6790756" cy="1164103"/>
          </a:xfrm>
        </p:grpSpPr>
        <p:pic>
          <p:nvPicPr>
            <p:cNvPr id="14" name="Picture 13" descr="A table with numbers and text&#10;&#10;Description automatically generated">
              <a:extLst>
                <a:ext uri="{FF2B5EF4-FFF2-40B4-BE49-F238E27FC236}">
                  <a16:creationId xmlns:a16="http://schemas.microsoft.com/office/drawing/2014/main" id="{C7F9312D-F979-53EF-148F-781CA523E2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4" b="73809"/>
            <a:stretch/>
          </p:blipFill>
          <p:spPr>
            <a:xfrm>
              <a:off x="343189" y="4007427"/>
              <a:ext cx="6790756" cy="474134"/>
            </a:xfrm>
            <a:prstGeom prst="rect">
              <a:avLst/>
            </a:prstGeom>
          </p:spPr>
        </p:pic>
        <p:pic>
          <p:nvPicPr>
            <p:cNvPr id="17" name="Picture 16" descr="A table with numbers and text&#10;&#10;Description automatically generated">
              <a:extLst>
                <a:ext uri="{FF2B5EF4-FFF2-40B4-BE49-F238E27FC236}">
                  <a16:creationId xmlns:a16="http://schemas.microsoft.com/office/drawing/2014/main" id="{41ACF57A-EFDF-5FCF-64BB-155CD1DD55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1905" r="248"/>
            <a:stretch/>
          </p:blipFill>
          <p:spPr>
            <a:xfrm>
              <a:off x="343189" y="4481880"/>
              <a:ext cx="6778253" cy="6896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98743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35EB6-21C4-3A07-10BC-28BD58794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Percutaneous LAAO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FDEBA-39AC-39DA-C2B5-0234C8A2A0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0078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Observational studies</a:t>
            </a:r>
          </a:p>
          <a:p>
            <a:pPr lvl="1"/>
            <a:r>
              <a:rPr lang="en-US" dirty="0"/>
              <a:t>Retrospective</a:t>
            </a:r>
          </a:p>
          <a:p>
            <a:pPr lvl="1"/>
            <a:r>
              <a:rPr lang="en-US" dirty="0"/>
              <a:t>N = small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Low event rates after LAAO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3B4D1C-B3EA-74A8-3AFF-C48E529555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38982" y="681037"/>
            <a:ext cx="5863936" cy="3376468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617B4-033A-70DC-6C1D-FC364C68D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5900468"/>
            <a:ext cx="4114800" cy="821007"/>
          </a:xfrm>
        </p:spPr>
        <p:txBody>
          <a:bodyPr/>
          <a:lstStyle/>
          <a:p>
            <a:r>
              <a:rPr lang="en-US" dirty="0" err="1">
                <a:solidFill>
                  <a:srgbClr val="212121"/>
                </a:solidFill>
                <a:ea typeface="+mn-lt"/>
                <a:cs typeface="+mn-lt"/>
              </a:rPr>
              <a:t>EuroIntervention</a:t>
            </a:r>
            <a:r>
              <a:rPr lang="en-US" dirty="0">
                <a:solidFill>
                  <a:srgbClr val="212121"/>
                </a:solidFill>
                <a:ea typeface="+mn-lt"/>
                <a:cs typeface="+mn-lt"/>
              </a:rPr>
              <a:t>. 2017 Jun 20;13(3):371-378.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solidFill>
                  <a:srgbClr val="212121"/>
                </a:solidFill>
                <a:latin typeface="BlinkMacSystemFont"/>
                <a:ea typeface="BlinkMacSystemFont"/>
                <a:cs typeface="BlinkMacSystemFont"/>
              </a:rPr>
              <a:t> J </a:t>
            </a:r>
            <a:r>
              <a:rPr lang="en-US" dirty="0" err="1">
                <a:solidFill>
                  <a:srgbClr val="212121"/>
                </a:solidFill>
                <a:latin typeface="BlinkMacSystemFont"/>
                <a:ea typeface="BlinkMacSystemFont"/>
                <a:cs typeface="BlinkMacSystemFont"/>
              </a:rPr>
              <a:t>Interv</a:t>
            </a:r>
            <a:r>
              <a:rPr lang="en-US" dirty="0">
                <a:solidFill>
                  <a:srgbClr val="212121"/>
                </a:solidFill>
                <a:latin typeface="BlinkMacSystemFont"/>
                <a:ea typeface="BlinkMacSystemFont"/>
                <a:cs typeface="BlinkMacSystemFont"/>
              </a:rPr>
              <a:t> Card </a:t>
            </a:r>
            <a:r>
              <a:rPr lang="en-US" dirty="0" err="1">
                <a:solidFill>
                  <a:srgbClr val="212121"/>
                </a:solidFill>
                <a:latin typeface="BlinkMacSystemFont"/>
                <a:ea typeface="BlinkMacSystemFont"/>
                <a:cs typeface="BlinkMacSystemFont"/>
              </a:rPr>
              <a:t>Electrophysiol</a:t>
            </a:r>
            <a:r>
              <a:rPr lang="en-US" dirty="0">
                <a:solidFill>
                  <a:srgbClr val="212121"/>
                </a:solidFill>
                <a:latin typeface="BlinkMacSystemFont"/>
                <a:ea typeface="BlinkMacSystemFont"/>
                <a:cs typeface="BlinkMacSystemFont"/>
              </a:rPr>
              <a:t>. 2020 Nov;59(2):415-421.</a:t>
            </a:r>
            <a:endParaRPr lang="en-US" dirty="0"/>
          </a:p>
          <a:p>
            <a:r>
              <a:rPr lang="en-US" dirty="0" err="1">
                <a:solidFill>
                  <a:srgbClr val="212121"/>
                </a:solidFill>
                <a:ea typeface="+mn-lt"/>
                <a:cs typeface="+mn-lt"/>
              </a:rPr>
              <a:t>Transl</a:t>
            </a:r>
            <a:r>
              <a:rPr lang="en-US" dirty="0">
                <a:solidFill>
                  <a:srgbClr val="212121"/>
                </a:solidFill>
                <a:ea typeface="+mn-lt"/>
                <a:cs typeface="+mn-lt"/>
              </a:rPr>
              <a:t> Stroke Res. 2021 Apr;12(2):259-265.</a:t>
            </a:r>
            <a:endParaRPr lang="en-US" dirty="0"/>
          </a:p>
          <a:p>
            <a:r>
              <a:rPr lang="en-US" dirty="0">
                <a:solidFill>
                  <a:srgbClr val="212121"/>
                </a:solidFill>
                <a:ea typeface="+mn-lt"/>
                <a:cs typeface="+mn-lt"/>
              </a:rPr>
              <a:t> J </a:t>
            </a:r>
            <a:r>
              <a:rPr lang="en-US" dirty="0" err="1">
                <a:solidFill>
                  <a:srgbClr val="212121"/>
                </a:solidFill>
                <a:ea typeface="+mn-lt"/>
                <a:cs typeface="+mn-lt"/>
              </a:rPr>
              <a:t>Interv</a:t>
            </a:r>
            <a:r>
              <a:rPr lang="en-US" dirty="0">
                <a:solidFill>
                  <a:srgbClr val="212121"/>
                </a:solidFill>
                <a:ea typeface="+mn-lt"/>
                <a:cs typeface="+mn-lt"/>
              </a:rPr>
              <a:t> Card </a:t>
            </a:r>
            <a:r>
              <a:rPr lang="en-US" dirty="0" err="1">
                <a:solidFill>
                  <a:srgbClr val="212121"/>
                </a:solidFill>
                <a:ea typeface="+mn-lt"/>
                <a:cs typeface="+mn-lt"/>
              </a:rPr>
              <a:t>Electrophysiol</a:t>
            </a:r>
            <a:r>
              <a:rPr lang="en-US" dirty="0">
                <a:solidFill>
                  <a:srgbClr val="212121"/>
                </a:solidFill>
                <a:ea typeface="+mn-lt"/>
                <a:cs typeface="+mn-lt"/>
              </a:rPr>
              <a:t>. 2022 Sep;64(3):551-556. </a:t>
            </a:r>
            <a:endParaRPr lang="en-US" dirty="0"/>
          </a:p>
        </p:txBody>
      </p:sp>
      <p:pic>
        <p:nvPicPr>
          <p:cNvPr id="8" name="Picture 7" descr="A table with numbers and text&#10;&#10;Description automatically generated">
            <a:extLst>
              <a:ext uri="{FF2B5EF4-FFF2-40B4-BE49-F238E27FC236}">
                <a16:creationId xmlns:a16="http://schemas.microsoft.com/office/drawing/2014/main" id="{76EAC2FA-BD2A-92CD-CCB6-F52D70013E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64" r="679" b="37179"/>
          <a:stretch/>
        </p:blipFill>
        <p:spPr>
          <a:xfrm>
            <a:off x="1479847" y="4284457"/>
            <a:ext cx="8918270" cy="150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57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9B3FC4-F4DE-6E48-2C02-544DA6410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Thromboembolism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3145095-B3A7-1B23-8C94-0DF63A376C7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38835" y="640080"/>
            <a:ext cx="5243169" cy="5577840"/>
          </a:xfrm>
          <a:prstGeom prst="rect">
            <a:avLst/>
          </a:prstGeom>
        </p:spPr>
      </p:pic>
      <p:sp>
        <p:nvSpPr>
          <p:cNvPr id="16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3E68319-2412-CB07-E6CD-8A4AC06A90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39128" y="2664886"/>
            <a:ext cx="4818888" cy="35507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b="1"/>
              <a:t>Stasis</a:t>
            </a:r>
          </a:p>
          <a:p>
            <a:r>
              <a:rPr lang="en-US" sz="2200" b="1"/>
              <a:t>Atrial structure (remodeling, dilation) &amp; contraction</a:t>
            </a:r>
          </a:p>
          <a:p>
            <a:r>
              <a:rPr lang="en-US" sz="2200"/>
              <a:t>Hypercoagulability</a:t>
            </a:r>
          </a:p>
          <a:p>
            <a:r>
              <a:rPr lang="en-US" sz="2200"/>
              <a:t>Endothelial dysfunction</a:t>
            </a:r>
          </a:p>
          <a:p>
            <a:endParaRPr lang="en-US" sz="22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F4A05D-5133-D761-E1B7-E7A0FE21F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i="0" kern="1200">
                <a:solidFill>
                  <a:schemeClr val="tx1">
                    <a:tint val="75000"/>
                  </a:schemeClr>
                </a:solidFill>
                <a:effectLst/>
                <a:highlight>
                  <a:srgbClr val="FFFFFF"/>
                </a:highlight>
                <a:latin typeface="+mn-lt"/>
                <a:ea typeface="+mn-ea"/>
                <a:cs typeface="+mn-cs"/>
              </a:rPr>
              <a:t>Heart. 2020 Oct;106(19):1463-1468.</a:t>
            </a:r>
            <a:endParaRPr lang="en-US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2871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3C731-79D3-00EC-4620-133732DC6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Messages – LAAO &amp; Antithrombotic </a:t>
            </a:r>
            <a:r>
              <a:rPr lang="en-US" dirty="0" err="1"/>
              <a:t>Mgmt</a:t>
            </a:r>
            <a:r>
              <a:rPr lang="en-US" dirty="0"/>
              <a:t> After ICH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7D51FBA-3AA7-A53F-814F-F68E4312A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LAAO reasonable consideration when hemorrhage risk is unacceptably high, BUT:</a:t>
            </a:r>
          </a:p>
          <a:p>
            <a:pPr lvl="1"/>
            <a:r>
              <a:rPr lang="en-US" dirty="0"/>
              <a:t>Benefit : Risk (in comparison to DOAC) not established in stroke populations</a:t>
            </a:r>
          </a:p>
          <a:p>
            <a:pPr lvl="1"/>
            <a:r>
              <a:rPr lang="en-US" dirty="0"/>
              <a:t>LAAO + DOAC superior to DOAC alone in ischemic stroke despite AC?</a:t>
            </a:r>
          </a:p>
          <a:p>
            <a:r>
              <a:rPr lang="en-US" dirty="0"/>
              <a:t>Optimal antithrombotic mgmt. after ICH in AF populations is uncertain</a:t>
            </a:r>
          </a:p>
          <a:p>
            <a:pPr lvl="1"/>
            <a:r>
              <a:rPr lang="en-US" dirty="0"/>
              <a:t>Enroll into ASPIRE whenever possible</a:t>
            </a:r>
          </a:p>
          <a:p>
            <a:pPr lvl="1"/>
            <a:r>
              <a:rPr lang="en-US" dirty="0"/>
              <a:t>ASA resumption safe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37A397-05B7-5E56-65CF-D9A1D8F78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2204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Yellow question mark">
            <a:extLst>
              <a:ext uri="{FF2B5EF4-FFF2-40B4-BE49-F238E27FC236}">
                <a16:creationId xmlns:a16="http://schemas.microsoft.com/office/drawing/2014/main" id="{76A7F2F9-7EF5-D966-EB6C-83DCA7AAAB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683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17941D-4748-73B9-C4C2-540BDB571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AF Management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CB48364-FD22-61E9-1654-B0D828665F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29703" y="1928400"/>
            <a:ext cx="4114800" cy="4320000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097ED3C-4AF4-F040-45CF-24FB73DEF2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49333" y="1929344"/>
            <a:ext cx="6544026" cy="431905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B78EB-E076-785C-76D7-823EE49BE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J Am Coll </a:t>
            </a:r>
            <a:r>
              <a:rPr lang="en-US" b="0" i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Cardiol</a:t>
            </a:r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. 2024 Jan 2;83(1):109-279.</a:t>
            </a:r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4138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31906-09C6-2513-043B-80BE3682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Antiplatelets &amp; Warfarin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202F1-60E0-844F-E03B-03A11CF6A7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21769"/>
            <a:ext cx="5537223" cy="3322582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Aspirin </a:t>
            </a:r>
            <a:r>
              <a:rPr lang="en-US">
                <a:sym typeface="Wingdings" pitchFamily="2" charset="2"/>
              </a:rPr>
              <a:t> RRR ~22%</a:t>
            </a:r>
            <a:endParaRPr lang="en-US"/>
          </a:p>
          <a:p>
            <a:pPr marL="457200" lvl="1" indent="0">
              <a:buNone/>
            </a:pPr>
            <a:r>
              <a:rPr lang="en-US">
                <a:sym typeface="Wingdings" pitchFamily="2" charset="2"/>
              </a:rPr>
              <a:t>* SPAF-1</a:t>
            </a:r>
          </a:p>
          <a:p>
            <a:r>
              <a:rPr lang="en-US"/>
              <a:t>Aspirin + Clopidogrel</a:t>
            </a:r>
          </a:p>
          <a:p>
            <a:pPr lvl="1"/>
            <a:r>
              <a:rPr lang="en-US"/>
              <a:t>ACTIVE A </a:t>
            </a:r>
            <a:r>
              <a:rPr lang="en-US">
                <a:sym typeface="Wingdings" pitchFamily="2" charset="2"/>
              </a:rPr>
              <a:t> RR 0.72</a:t>
            </a:r>
          </a:p>
          <a:p>
            <a:pPr lvl="2"/>
            <a:r>
              <a:rPr lang="en-US">
                <a:sym typeface="Wingdings" pitchFamily="2" charset="2"/>
              </a:rPr>
              <a:t>ARR: 0.9%</a:t>
            </a:r>
          </a:p>
          <a:p>
            <a:pPr lvl="2"/>
            <a:r>
              <a:rPr lang="en-US">
                <a:sym typeface="Wingdings" pitchFamily="2" charset="2"/>
              </a:rPr>
              <a:t>Major hemorrhage (DAPT): ~2%/</a:t>
            </a:r>
            <a:r>
              <a:rPr lang="en-US" err="1">
                <a:sym typeface="Wingdings" pitchFamily="2" charset="2"/>
              </a:rPr>
              <a:t>yr</a:t>
            </a:r>
            <a:endParaRPr lang="en-US">
              <a:sym typeface="Wingdings" pitchFamily="2" charset="2"/>
            </a:endParaRPr>
          </a:p>
          <a:p>
            <a:pPr lvl="1"/>
            <a:r>
              <a:rPr lang="en-US">
                <a:sym typeface="Wingdings" pitchFamily="2" charset="2"/>
              </a:rPr>
              <a:t>ACTIVE W  RR 0.69</a:t>
            </a:r>
          </a:p>
          <a:p>
            <a:pPr lvl="2"/>
            <a:r>
              <a:rPr lang="en-US">
                <a:sym typeface="Wingdings" pitchFamily="2" charset="2"/>
              </a:rPr>
              <a:t>Warfarin vs aspirin/clopidogrel</a:t>
            </a:r>
          </a:p>
          <a:p>
            <a:r>
              <a:rPr lang="en-US">
                <a:sym typeface="Wingdings" pitchFamily="2" charset="2"/>
              </a:rPr>
              <a:t>Warfarin  RRR ~64%</a:t>
            </a:r>
          </a:p>
          <a:p>
            <a:pPr lvl="1"/>
            <a:endParaRPr lang="en-US">
              <a:sym typeface="Wingdings" pitchFamily="2" charset="2"/>
            </a:endParaRPr>
          </a:p>
          <a:p>
            <a:pPr marL="457200" lvl="1" indent="0">
              <a:buNone/>
            </a:pPr>
            <a:endParaRPr lang="en-US">
              <a:sym typeface="Wingdings" pitchFamily="2" charset="2"/>
            </a:endParaRP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E7D0C-0F13-A173-165C-046231A31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14849" y="208733"/>
            <a:ext cx="4114800" cy="877308"/>
          </a:xfrm>
        </p:spPr>
        <p:txBody>
          <a:bodyPr/>
          <a:lstStyle/>
          <a:p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Chest. 2018 Nov;154(5):1121-1201.</a:t>
            </a:r>
          </a:p>
          <a:p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Ann Intern Med. 2007 Jun 19;146(12):857-67.</a:t>
            </a:r>
          </a:p>
          <a:p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N Engl J Med. 2009 May 14;360(20):2066-78.</a:t>
            </a:r>
          </a:p>
          <a:p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Lancet. 2006 Jun 10;367(9526):1903-12.</a:t>
            </a:r>
            <a:endParaRPr lang="en-US">
              <a:solidFill>
                <a:srgbClr val="212121"/>
              </a:solidFill>
              <a:highlight>
                <a:srgbClr val="FFFFFF"/>
              </a:highlight>
              <a:latin typeface="system-ui"/>
            </a:endParaRPr>
          </a:p>
          <a:p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BlinkMacSystemFont"/>
              </a:rPr>
              <a:t>Stroke. 2006 Feb;37(2):447-51.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4028DC-D65E-8617-6D8C-463EF7BB6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151" y="1086041"/>
            <a:ext cx="4833649" cy="3322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C42D1D-25CB-8663-E2E8-4A2A4330B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152" y="4551559"/>
            <a:ext cx="9491695" cy="209770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C4F788-702B-F588-A557-E20D28FE4EC6}"/>
              </a:ext>
            </a:extLst>
          </p:cNvPr>
          <p:cNvCxnSpPr/>
          <p:nvPr/>
        </p:nvCxnSpPr>
        <p:spPr>
          <a:xfrm flipV="1">
            <a:off x="4443610" y="2411604"/>
            <a:ext cx="2767692" cy="33572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918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48FDE-D02A-16D0-9E81-56FAC7FA7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Direct Oral Anticoagulants – Efficacy &amp; Safety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BA106-3A7E-F193-0927-A45F8E797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96990"/>
            <a:ext cx="4114800" cy="365125"/>
          </a:xfrm>
        </p:spPr>
        <p:txBody>
          <a:bodyPr/>
          <a:lstStyle/>
          <a:p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Circulation. 2022 Jan 25;145(4):242-255.</a:t>
            </a:r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92DB278-097F-0BD2-ED15-9157589FC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187" y="1337141"/>
            <a:ext cx="9851626" cy="505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65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885A97-175E-5EF8-CA90-24BFD520C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00" y="365125"/>
            <a:ext cx="5181600" cy="1325563"/>
          </a:xfrm>
        </p:spPr>
        <p:txBody>
          <a:bodyPr/>
          <a:lstStyle/>
          <a:p>
            <a:r>
              <a:rPr lang="en-US"/>
              <a:t>Effectiveness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034FB26-4BD8-C565-ECAD-B0822E04BC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09129" y="1690688"/>
            <a:ext cx="6448929" cy="367320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09808-39B2-5EE4-5D23-39A41DBD2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05600" y="6314440"/>
            <a:ext cx="4114800" cy="365125"/>
          </a:xfrm>
        </p:spPr>
        <p:txBody>
          <a:bodyPr/>
          <a:lstStyle/>
          <a:p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N Engl J Med. 2011 Mar 3;364(9):806-17.</a:t>
            </a:r>
          </a:p>
          <a:p>
            <a:r>
              <a:rPr lang="en-US" b="0" i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Eur</a:t>
            </a:r>
            <a:r>
              <a:rPr lang="en-US" b="0" i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system-ui"/>
              </a:rPr>
              <a:t> J Epidemiol. 2021 Aug;36(8):793-812.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602E55-2E5E-B5B1-7B66-E07BDA744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2" y="611663"/>
            <a:ext cx="3999736" cy="5987384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0FC5240-98EE-06E0-AF9F-7FA8A91B30D9}"/>
              </a:ext>
            </a:extLst>
          </p:cNvPr>
          <p:cNvSpPr txBox="1">
            <a:spLocks/>
          </p:cNvSpPr>
          <p:nvPr/>
        </p:nvSpPr>
        <p:spPr>
          <a:xfrm>
            <a:off x="836612" y="118586"/>
            <a:ext cx="5157787" cy="4930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AVERROES</a:t>
            </a:r>
          </a:p>
        </p:txBody>
      </p:sp>
    </p:spTree>
    <p:extLst>
      <p:ext uri="{BB962C8B-B14F-4D97-AF65-F5344CB8AC3E}">
        <p14:creationId xmlns:p14="http://schemas.microsoft.com/office/powerpoint/2010/main" val="2867665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6b6dd5b-f02f-441a-99a0-162ac5060bd2}" enabled="0" method="" siteId="{f6b6dd5b-f02f-441a-99a0-162ac5060bd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2568</Words>
  <Application>Microsoft Macintosh PowerPoint</Application>
  <PresentationFormat>Widescreen</PresentationFormat>
  <Paragraphs>388</Paragraphs>
  <Slides>51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Aptos</vt:lpstr>
      <vt:lpstr>Aptos Display</vt:lpstr>
      <vt:lpstr>Arial</vt:lpstr>
      <vt:lpstr>BlinkMacSystemFont</vt:lpstr>
      <vt:lpstr>Cambria Math</vt:lpstr>
      <vt:lpstr>Roboto</vt:lpstr>
      <vt:lpstr>system-ui</vt:lpstr>
      <vt:lpstr>Wingdings</vt:lpstr>
      <vt:lpstr>Office Theme</vt:lpstr>
      <vt:lpstr>Atrial Fibrillation &amp; Secondary Stroke Prevention: Therapeutics &amp; Prolonged Cardiac Rhythm Monitoring</vt:lpstr>
      <vt:lpstr>Objectives</vt:lpstr>
      <vt:lpstr>Atrial Fibrillation</vt:lpstr>
      <vt:lpstr>AF &amp; Stroke Risk</vt:lpstr>
      <vt:lpstr>Thromboembolism</vt:lpstr>
      <vt:lpstr>AF Management</vt:lpstr>
      <vt:lpstr>Antiplatelets &amp; Warfarin</vt:lpstr>
      <vt:lpstr>Direct Oral Anticoagulants – Efficacy &amp; Safety</vt:lpstr>
      <vt:lpstr>Effectiveness</vt:lpstr>
      <vt:lpstr>Special Populations</vt:lpstr>
      <vt:lpstr>Mitral Valve Stenosis</vt:lpstr>
      <vt:lpstr>Bioprosthetic Valves</vt:lpstr>
      <vt:lpstr>ESRD / Dialysis</vt:lpstr>
      <vt:lpstr>Percutaneous Coronary Intervention </vt:lpstr>
      <vt:lpstr>Bleeding Risk ≠ Avoid Anticoagulation</vt:lpstr>
      <vt:lpstr>Timing of AC After IS</vt:lpstr>
      <vt:lpstr>Early vs Later AC for Stroke w/ AF (ELAN)</vt:lpstr>
      <vt:lpstr>PowerPoint Presentation</vt:lpstr>
      <vt:lpstr>Timing of OAC Therapy in Acute IS w/ AF (TIMING)</vt:lpstr>
      <vt:lpstr>IS despite AC </vt:lpstr>
      <vt:lpstr>PowerPoint Presentation</vt:lpstr>
      <vt:lpstr>PowerPoint Presentation</vt:lpstr>
      <vt:lpstr>Part 1 - Key Messages</vt:lpstr>
      <vt:lpstr>Novel Approaches</vt:lpstr>
      <vt:lpstr>Rhythm Control</vt:lpstr>
      <vt:lpstr>PowerPoint Presentation</vt:lpstr>
      <vt:lpstr>Direct Factor XI &amp; XIa Inhibitors</vt:lpstr>
      <vt:lpstr>PowerPoint Presentation</vt:lpstr>
      <vt:lpstr>Cardiac Rhythm Evaluation – AF after IS</vt:lpstr>
      <vt:lpstr>PowerPoint Presentation</vt:lpstr>
      <vt:lpstr>PowerPoint Presentation</vt:lpstr>
      <vt:lpstr>LOOP Study</vt:lpstr>
      <vt:lpstr>PowerPoint Presentation</vt:lpstr>
      <vt:lpstr>AF Burden &amp; IS Risk</vt:lpstr>
      <vt:lpstr>ARTESIA</vt:lpstr>
      <vt:lpstr>NOAH-AFNET 6</vt:lpstr>
      <vt:lpstr>PowerPoint Presentation</vt:lpstr>
      <vt:lpstr>Wearables</vt:lpstr>
      <vt:lpstr>Key Messages: Prolonged Cardiac Rhythm Monitoring for Secondary Stroke Prevention</vt:lpstr>
      <vt:lpstr>Left Atrial Appendage Occlusion (LAAO)</vt:lpstr>
      <vt:lpstr>Percutaneous LAAO &amp; Warfarin</vt:lpstr>
      <vt:lpstr>Percutaneous LAAO &amp; DOACs</vt:lpstr>
      <vt:lpstr>Percutaneous LAAO</vt:lpstr>
      <vt:lpstr>Surgical LAAO </vt:lpstr>
      <vt:lpstr>PowerPoint Presentation</vt:lpstr>
      <vt:lpstr>AF antithrombotic management after ICH</vt:lpstr>
      <vt:lpstr>Aspirin</vt:lpstr>
      <vt:lpstr>Anticoagulation</vt:lpstr>
      <vt:lpstr>Percutaneous LAAO</vt:lpstr>
      <vt:lpstr>Key Messages – LAAO &amp; Antithrombotic Mgmt After ICH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Atrial Fibrillation and Secondary Stroke Prevention – Evidence &amp; Uncertainties</dc:title>
  <dc:creator>rkalani</dc:creator>
  <cp:lastModifiedBy>rkalani</cp:lastModifiedBy>
  <cp:revision>1</cp:revision>
  <dcterms:created xsi:type="dcterms:W3CDTF">2024-05-15T05:31:52Z</dcterms:created>
  <dcterms:modified xsi:type="dcterms:W3CDTF">2024-07-03T20:04:49Z</dcterms:modified>
</cp:coreProperties>
</file>